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aveSubsetFonts="1">
  <p:sldMasterIdLst>
    <p:sldMasterId id="2147483660" r:id="rId1"/>
  </p:sldMasterIdLst>
  <p:notesMasterIdLst>
    <p:notesMasterId r:id="rId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0" r:id="rId77"/>
    <p:sldId id="331" r:id="rId78"/>
    <p:sldId id="332" r:id="rId79"/>
    <p:sldId id="333" r:id="rId80"/>
    <p:sldId id="334" r:id="rId81"/>
    <p:sldId id="335" r:id="rId82"/>
    <p:sldId id="336" r:id="rId83"/>
    <p:sldId id="337" r:id="rId84"/>
    <p:sldId id="338" r:id="rId85"/>
    <p:sldId id="339" r:id="rId86"/>
    <p:sldId id="340" r:id="rId87"/>
    <p:sldId id="341" r:id="rId88"/>
    <p:sldId id="342" r:id="rId89"/>
    <p:sldId id="343" r:id="rId90"/>
    <p:sldId id="344" r:id="rId91"/>
    <p:sldId id="345" r:id="rId92"/>
    <p:sldId id="346" r:id="rId93"/>
    <p:sldId id="347" r:id="rId94"/>
    <p:sldId id="348" r:id="rId95"/>
    <p:sldId id="349" r:id="rId96"/>
    <p:sldId id="350" r:id="rId97"/>
    <p:sldId id="351" r:id="rId98"/>
    <p:sldId id="352" r:id="rId99"/>
    <p:sldId id="353" r:id="rId100"/>
    <p:sldId id="354" r:id="rId101"/>
    <p:sldId id="355" r:id="rId102"/>
    <p:sldId id="356" r:id="rId103"/>
    <p:sldId id="357" r:id="rId104"/>
    <p:sldId id="358" r:id="rId105"/>
    <p:sldId id="359" r:id="rId106"/>
    <p:sldId id="360" r:id="rId107"/>
    <p:sldId id="361" r:id="rId108"/>
    <p:sldId id="362" r:id="rId109"/>
    <p:sldId id="363" r:id="rId110"/>
    <p:sldId id="364" r:id="rId111"/>
    <p:sldId id="365" r:id="rId112"/>
    <p:sldId id="366" r:id="rId113"/>
    <p:sldId id="367" r:id="rId114"/>
    <p:sldId id="368" r:id="rId115"/>
    <p:sldId id="369" r:id="rId116"/>
    <p:sldId id="370" r:id="rId117"/>
    <p:sldId id="371" r:id="rId118"/>
    <p:sldId id="372" r:id="rId119"/>
    <p:sldId id="373" r:id="rId120"/>
    <p:sldId id="374" r:id="rId121"/>
    <p:sldId id="375" r:id="rId122"/>
    <p:sldId id="376" r:id="rId123"/>
    <p:sldId id="377" r:id="rId124"/>
    <p:sldId id="378" r:id="rId125"/>
    <p:sldId id="379" r:id="rId126"/>
    <p:sldId id="380" r:id="rId127"/>
    <p:sldId id="381" r:id="rId128"/>
    <p:sldId id="382" r:id="rId129"/>
    <p:sldId id="383" r:id="rId130"/>
    <p:sldId id="384" r:id="rId131"/>
    <p:sldId id="385" r:id="rId132"/>
    <p:sldId id="386" r:id="rId133"/>
    <p:sldId id="387" r:id="rId134"/>
    <p:sldId id="388" r:id="rId135"/>
    <p:sldId id="389" r:id="rId136"/>
    <p:sldId id="390" r:id="rId137"/>
    <p:sldId id="391" r:id="rId138"/>
    <p:sldId id="392" r:id="rId139"/>
    <p:sldId id="393" r:id="rId140"/>
    <p:sldId id="394" r:id="rId141"/>
    <p:sldId id="395" r:id="rId142"/>
    <p:sldId id="396" r:id="rId143"/>
    <p:sldId id="397" r:id="rId144"/>
    <p:sldId id="398" r:id="rId145"/>
    <p:sldId id="399" r:id="rId146"/>
    <p:sldId id="400" r:id="rId147"/>
    <p:sldId id="401" r:id="rId148"/>
    <p:sldId id="402" r:id="rId149"/>
    <p:sldId id="403" r:id="rId150"/>
    <p:sldId id="404" r:id="rId151"/>
    <p:sldId id="405" r:id="rId152"/>
    <p:sldId id="406" r:id="rId153"/>
    <p:sldId id="407" r:id="rId154"/>
    <p:sldId id="408" r:id="rId155"/>
    <p:sldId id="409" r:id="rId156"/>
    <p:sldId id="410" r:id="rId157"/>
    <p:sldId id="411" r:id="rId158"/>
    <p:sldId id="412" r:id="rId159"/>
    <p:sldId id="413" r:id="rId160"/>
    <p:sldId id="414" r:id="rId161"/>
    <p:sldId id="415" r:id="rId162"/>
    <p:sldId id="416" r:id="rId163"/>
    <p:sldId id="417" r:id="rId164"/>
    <p:sldId id="418" r:id="rId165"/>
    <p:sldId id="419" r:id="rId166"/>
    <p:sldId id="420" r:id="rId167"/>
    <p:sldId id="421" r:id="rId168"/>
    <p:sldId id="422" r:id="rId169"/>
    <p:sldId id="423" r:id="rId170"/>
    <p:sldId id="424" r:id="rId171"/>
    <p:sldId id="425" r:id="rId172"/>
    <p:sldId id="426" r:id="rId173"/>
    <p:sldId id="427" r:id="rId174"/>
    <p:sldId id="428" r:id="rId175"/>
    <p:sldId id="429" r:id="rId176"/>
    <p:sldId id="430" r:id="rId177"/>
    <p:sldId id="431" r:id="rId178"/>
    <p:sldId id="432" r:id="rId179"/>
    <p:sldId id="433" r:id="rId180"/>
    <p:sldId id="434" r:id="rId181"/>
    <p:sldId id="435" r:id="rId182"/>
    <p:sldId id="436" r:id="rId183"/>
    <p:sldId id="437" r:id="rId184"/>
    <p:sldId id="438" r:id="rId185"/>
    <p:sldId id="439" r:id="rId186"/>
    <p:sldId id="440" r:id="rId187"/>
    <p:sldId id="441" r:id="rId188"/>
    <p:sldId id="442" r:id="rId189"/>
    <p:sldId id="443" r:id="rId190"/>
    <p:sldId id="444" r:id="rId191"/>
    <p:sldId id="445" r:id="rId192"/>
    <p:sldId id="446" r:id="rId193"/>
    <p:sldId id="447" r:id="rId194"/>
    <p:sldId id="448" r:id="rId195"/>
    <p:sldId id="449" r:id="rId196"/>
    <p:sldId id="450" r:id="rId197"/>
    <p:sldId id="451" r:id="rId198"/>
    <p:sldId id="452" r:id="rId199"/>
    <p:sldId id="453" r:id="rId200"/>
    <p:sldId id="454" r:id="rId201"/>
    <p:sldId id="455" r:id="rId202"/>
    <p:sldId id="456" r:id="rId203"/>
    <p:sldId id="457" r:id="rId204"/>
    <p:sldId id="458" r:id="rId205"/>
    <p:sldId id="459" r:id="rId206"/>
    <p:sldId id="460" r:id="rId207"/>
    <p:sldId id="461" r:id="rId208"/>
    <p:sldId id="462" r:id="rId209"/>
    <p:sldId id="463" r:id="rId210"/>
    <p:sldId id="464" r:id="rId211"/>
    <p:sldId id="465" r:id="rId212"/>
    <p:sldId id="466" r:id="rId213"/>
    <p:sldId id="467" r:id="rId214"/>
    <p:sldId id="468" r:id="rId215"/>
    <p:sldId id="469" r:id="rId216"/>
    <p:sldId id="470" r:id="rId217"/>
    <p:sldId id="471" r:id="rId218"/>
    <p:sldId id="472" r:id="rId219"/>
    <p:sldId id="473" r:id="rId220"/>
    <p:sldId id="474" r:id="rId221"/>
    <p:sldId id="475" r:id="rId222"/>
    <p:sldId id="476" r:id="rId223"/>
    <p:sldId id="477" r:id="rId224"/>
    <p:sldId id="478" r:id="rId225"/>
    <p:sldId id="479" r:id="rId226"/>
    <p:sldId id="480" r:id="rId227"/>
    <p:sldId id="481" r:id="rId228"/>
    <p:sldId id="482" r:id="rId229"/>
    <p:sldId id="483" r:id="rId230"/>
    <p:sldId id="484" r:id="rId231"/>
    <p:sldId id="485" r:id="rId232"/>
    <p:sldId id="486" r:id="rId233"/>
    <p:sldId id="487" r:id="rId234"/>
    <p:sldId id="488" r:id="rId235"/>
    <p:sldId id="489" r:id="rId236"/>
    <p:sldId id="490" r:id="rId237"/>
    <p:sldId id="491" r:id="rId238"/>
    <p:sldId id="492" r:id="rId239"/>
    <p:sldId id="493" r:id="rId240"/>
    <p:sldId id="494" r:id="rId241"/>
    <p:sldId id="495" r:id="rId242"/>
    <p:sldId id="496" r:id="rId243"/>
    <p:sldId id="497" r:id="rId244"/>
    <p:sldId id="498" r:id="rId245"/>
    <p:sldId id="499" r:id="rId246"/>
    <p:sldId id="500" r:id="rId247"/>
    <p:sldId id="501" r:id="rId248"/>
    <p:sldId id="502" r:id="rId249"/>
    <p:sldId id="503" r:id="rId250"/>
    <p:sldId id="504" r:id="rId251"/>
    <p:sldId id="505" r:id="rId252"/>
    <p:sldId id="506" r:id="rId253"/>
    <p:sldId id="507" r:id="rId254"/>
    <p:sldId id="508" r:id="rId255"/>
    <p:sldId id="509" r:id="rId256"/>
    <p:sldId id="510" r:id="rId257"/>
    <p:sldId id="511" r:id="rId258"/>
    <p:sldId id="512" r:id="rId259"/>
    <p:sldId id="513" r:id="rId260"/>
    <p:sldId id="514" r:id="rId261"/>
    <p:sldId id="515" r:id="rId262"/>
    <p:sldId id="516" r:id="rId263"/>
    <p:sldId id="517" r:id="rId264"/>
    <p:sldId id="518" r:id="rId265"/>
    <p:sldId id="519" r:id="rId266"/>
    <p:sldId id="520" r:id="rId267"/>
    <p:sldId id="521" r:id="rId268"/>
    <p:sldId id="522" r:id="rId269"/>
    <p:sldId id="523" r:id="rId270"/>
    <p:sldId id="524" r:id="rId271"/>
    <p:sldId id="525" r:id="rId272"/>
    <p:sldId id="526" r:id="rId273"/>
    <p:sldId id="527" r:id="rId274"/>
    <p:sldId id="528" r:id="rId275"/>
    <p:sldId id="529" r:id="rId276"/>
    <p:sldId id="530" r:id="rId277"/>
    <p:sldId id="531" r:id="rId278"/>
    <p:sldId id="532" r:id="rId279"/>
    <p:sldId id="533" r:id="rId280"/>
    <p:sldId id="534" r:id="rId281"/>
    <p:sldId id="535" r:id="rId282"/>
    <p:sldId id="536" r:id="rId283"/>
    <p:sldId id="537" r:id="rId284"/>
    <p:sldId id="538" r:id="rId285"/>
    <p:sldId id="539" r:id="rId286"/>
    <p:sldId id="540" r:id="rId287"/>
    <p:sldId id="541" r:id="rId288"/>
    <p:sldId id="542" r:id="rId289"/>
    <p:sldId id="543" r:id="rId290"/>
    <p:sldId id="544" r:id="rId291"/>
    <p:sldId id="545" r:id="rId292"/>
    <p:sldId id="546" r:id="rId293"/>
    <p:sldId id="547" r:id="rId294"/>
    <p:sldId id="548" r:id="rId295"/>
    <p:sldId id="549" r:id="rId296"/>
    <p:sldId id="550" r:id="rId297"/>
    <p:sldId id="551" r:id="rId298"/>
    <p:sldId id="552" r:id="rId299"/>
  </p:sldIdLst>
  <p:sldSz cx="9144000" cy="6858000" type="screen4x3"/>
  <p:notesSz cx="6858000" cy="9144000"/>
  <p:defaultTextStyle>
    <a:defPPr>
      <a:defRPr lang="co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present/>
    <p:sldAll/>
    <p:penClr>
      <a:prstClr val="red"/>
    </p:penClr>
    <p:extLst>
      <p:ext uri="{2FDB2607-1784-4EEB-B798-7EB5836EED8A}">
        <p14:showMediaCtrls xmlns:p14="http://schemas.microsoft.com/office/powerpoint/2010/main" val="1"/>
      </p:ext>
    </p:extLst>
  </p:showPr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lastView="sldSorterView">
  <p:normalViewPr>
    <p:restoredLeft sz="15620"/>
    <p:restoredTop sz="94660"/>
  </p:normalViewPr>
  <p:slideViewPr>
    <p:cSldViewPr>
      <p:cViewPr varScale="1">
        <p:scale>
          <a:sx n="100" d="100"/>
          <a:sy n="100" d="100"/>
        </p:scale>
        <p:origin x="552" y="48"/>
      </p:cViewPr>
      <p:guideLst>
        <p:guide orient="horz" pos="2159"/>
        <p:guide pos="287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00" Type="http://schemas.openxmlformats.org/officeDocument/2006/relationships/slide" Target="slides/slide98.xml"  /><Relationship Id="rId101" Type="http://schemas.openxmlformats.org/officeDocument/2006/relationships/slide" Target="slides/slide99.xml"  /><Relationship Id="rId102" Type="http://schemas.openxmlformats.org/officeDocument/2006/relationships/slide" Target="slides/slide100.xml"  /><Relationship Id="rId103" Type="http://schemas.openxmlformats.org/officeDocument/2006/relationships/slide" Target="slides/slide101.xml"  /><Relationship Id="rId104" Type="http://schemas.openxmlformats.org/officeDocument/2006/relationships/slide" Target="slides/slide102.xml"  /><Relationship Id="rId105" Type="http://schemas.openxmlformats.org/officeDocument/2006/relationships/slide" Target="slides/slide103.xml"  /><Relationship Id="rId106" Type="http://schemas.openxmlformats.org/officeDocument/2006/relationships/slide" Target="slides/slide104.xml"  /><Relationship Id="rId107" Type="http://schemas.openxmlformats.org/officeDocument/2006/relationships/slide" Target="slides/slide105.xml"  /><Relationship Id="rId108" Type="http://schemas.openxmlformats.org/officeDocument/2006/relationships/slide" Target="slides/slide106.xml"  /><Relationship Id="rId109" Type="http://schemas.openxmlformats.org/officeDocument/2006/relationships/slide" Target="slides/slide107.xml"  /><Relationship Id="rId11" Type="http://schemas.openxmlformats.org/officeDocument/2006/relationships/slide" Target="slides/slide9.xml"  /><Relationship Id="rId110" Type="http://schemas.openxmlformats.org/officeDocument/2006/relationships/slide" Target="slides/slide108.xml"  /><Relationship Id="rId111" Type="http://schemas.openxmlformats.org/officeDocument/2006/relationships/slide" Target="slides/slide109.xml"  /><Relationship Id="rId112" Type="http://schemas.openxmlformats.org/officeDocument/2006/relationships/slide" Target="slides/slide110.xml"  /><Relationship Id="rId113" Type="http://schemas.openxmlformats.org/officeDocument/2006/relationships/slide" Target="slides/slide111.xml"  /><Relationship Id="rId114" Type="http://schemas.openxmlformats.org/officeDocument/2006/relationships/slide" Target="slides/slide112.xml"  /><Relationship Id="rId115" Type="http://schemas.openxmlformats.org/officeDocument/2006/relationships/slide" Target="slides/slide113.xml"  /><Relationship Id="rId116" Type="http://schemas.openxmlformats.org/officeDocument/2006/relationships/slide" Target="slides/slide114.xml"  /><Relationship Id="rId117" Type="http://schemas.openxmlformats.org/officeDocument/2006/relationships/slide" Target="slides/slide115.xml"  /><Relationship Id="rId118" Type="http://schemas.openxmlformats.org/officeDocument/2006/relationships/slide" Target="slides/slide116.xml"  /><Relationship Id="rId119" Type="http://schemas.openxmlformats.org/officeDocument/2006/relationships/slide" Target="slides/slide117.xml"  /><Relationship Id="rId12" Type="http://schemas.openxmlformats.org/officeDocument/2006/relationships/slide" Target="slides/slide10.xml"  /><Relationship Id="rId120" Type="http://schemas.openxmlformats.org/officeDocument/2006/relationships/slide" Target="slides/slide118.xml"  /><Relationship Id="rId121" Type="http://schemas.openxmlformats.org/officeDocument/2006/relationships/slide" Target="slides/slide119.xml"  /><Relationship Id="rId122" Type="http://schemas.openxmlformats.org/officeDocument/2006/relationships/slide" Target="slides/slide120.xml"  /><Relationship Id="rId123" Type="http://schemas.openxmlformats.org/officeDocument/2006/relationships/slide" Target="slides/slide121.xml"  /><Relationship Id="rId124" Type="http://schemas.openxmlformats.org/officeDocument/2006/relationships/slide" Target="slides/slide122.xml"  /><Relationship Id="rId125" Type="http://schemas.openxmlformats.org/officeDocument/2006/relationships/slide" Target="slides/slide123.xml"  /><Relationship Id="rId126" Type="http://schemas.openxmlformats.org/officeDocument/2006/relationships/slide" Target="slides/slide124.xml"  /><Relationship Id="rId127" Type="http://schemas.openxmlformats.org/officeDocument/2006/relationships/slide" Target="slides/slide125.xml"  /><Relationship Id="rId128" Type="http://schemas.openxmlformats.org/officeDocument/2006/relationships/slide" Target="slides/slide126.xml"  /><Relationship Id="rId129" Type="http://schemas.openxmlformats.org/officeDocument/2006/relationships/slide" Target="slides/slide127.xml"  /><Relationship Id="rId13" Type="http://schemas.openxmlformats.org/officeDocument/2006/relationships/slide" Target="slides/slide11.xml"  /><Relationship Id="rId130" Type="http://schemas.openxmlformats.org/officeDocument/2006/relationships/slide" Target="slides/slide128.xml"  /><Relationship Id="rId131" Type="http://schemas.openxmlformats.org/officeDocument/2006/relationships/slide" Target="slides/slide129.xml"  /><Relationship Id="rId132" Type="http://schemas.openxmlformats.org/officeDocument/2006/relationships/slide" Target="slides/slide130.xml"  /><Relationship Id="rId133" Type="http://schemas.openxmlformats.org/officeDocument/2006/relationships/slide" Target="slides/slide131.xml"  /><Relationship Id="rId134" Type="http://schemas.openxmlformats.org/officeDocument/2006/relationships/slide" Target="slides/slide132.xml"  /><Relationship Id="rId135" Type="http://schemas.openxmlformats.org/officeDocument/2006/relationships/slide" Target="slides/slide133.xml"  /><Relationship Id="rId136" Type="http://schemas.openxmlformats.org/officeDocument/2006/relationships/slide" Target="slides/slide134.xml"  /><Relationship Id="rId137" Type="http://schemas.openxmlformats.org/officeDocument/2006/relationships/slide" Target="slides/slide135.xml"  /><Relationship Id="rId138" Type="http://schemas.openxmlformats.org/officeDocument/2006/relationships/slide" Target="slides/slide136.xml"  /><Relationship Id="rId139" Type="http://schemas.openxmlformats.org/officeDocument/2006/relationships/slide" Target="slides/slide137.xml"  /><Relationship Id="rId14" Type="http://schemas.openxmlformats.org/officeDocument/2006/relationships/slide" Target="slides/slide12.xml"  /><Relationship Id="rId140" Type="http://schemas.openxmlformats.org/officeDocument/2006/relationships/slide" Target="slides/slide138.xml"  /><Relationship Id="rId141" Type="http://schemas.openxmlformats.org/officeDocument/2006/relationships/slide" Target="slides/slide139.xml"  /><Relationship Id="rId142" Type="http://schemas.openxmlformats.org/officeDocument/2006/relationships/slide" Target="slides/slide140.xml"  /><Relationship Id="rId143" Type="http://schemas.openxmlformats.org/officeDocument/2006/relationships/slide" Target="slides/slide141.xml"  /><Relationship Id="rId144" Type="http://schemas.openxmlformats.org/officeDocument/2006/relationships/slide" Target="slides/slide142.xml"  /><Relationship Id="rId145" Type="http://schemas.openxmlformats.org/officeDocument/2006/relationships/slide" Target="slides/slide143.xml"  /><Relationship Id="rId146" Type="http://schemas.openxmlformats.org/officeDocument/2006/relationships/slide" Target="slides/slide144.xml"  /><Relationship Id="rId147" Type="http://schemas.openxmlformats.org/officeDocument/2006/relationships/slide" Target="slides/slide145.xml"  /><Relationship Id="rId148" Type="http://schemas.openxmlformats.org/officeDocument/2006/relationships/slide" Target="slides/slide146.xml"  /><Relationship Id="rId149" Type="http://schemas.openxmlformats.org/officeDocument/2006/relationships/slide" Target="slides/slide147.xml"  /><Relationship Id="rId15" Type="http://schemas.openxmlformats.org/officeDocument/2006/relationships/slide" Target="slides/slide13.xml"  /><Relationship Id="rId150" Type="http://schemas.openxmlformats.org/officeDocument/2006/relationships/slide" Target="slides/slide148.xml"  /><Relationship Id="rId151" Type="http://schemas.openxmlformats.org/officeDocument/2006/relationships/slide" Target="slides/slide149.xml"  /><Relationship Id="rId152" Type="http://schemas.openxmlformats.org/officeDocument/2006/relationships/slide" Target="slides/slide150.xml"  /><Relationship Id="rId153" Type="http://schemas.openxmlformats.org/officeDocument/2006/relationships/slide" Target="slides/slide151.xml"  /><Relationship Id="rId154" Type="http://schemas.openxmlformats.org/officeDocument/2006/relationships/slide" Target="slides/slide152.xml"  /><Relationship Id="rId155" Type="http://schemas.openxmlformats.org/officeDocument/2006/relationships/slide" Target="slides/slide153.xml"  /><Relationship Id="rId156" Type="http://schemas.openxmlformats.org/officeDocument/2006/relationships/slide" Target="slides/slide154.xml"  /><Relationship Id="rId157" Type="http://schemas.openxmlformats.org/officeDocument/2006/relationships/slide" Target="slides/slide155.xml"  /><Relationship Id="rId158" Type="http://schemas.openxmlformats.org/officeDocument/2006/relationships/slide" Target="slides/slide156.xml"  /><Relationship Id="rId159" Type="http://schemas.openxmlformats.org/officeDocument/2006/relationships/slide" Target="slides/slide157.xml"  /><Relationship Id="rId16" Type="http://schemas.openxmlformats.org/officeDocument/2006/relationships/slide" Target="slides/slide14.xml"  /><Relationship Id="rId160" Type="http://schemas.openxmlformats.org/officeDocument/2006/relationships/slide" Target="slides/slide158.xml"  /><Relationship Id="rId161" Type="http://schemas.openxmlformats.org/officeDocument/2006/relationships/slide" Target="slides/slide159.xml"  /><Relationship Id="rId162" Type="http://schemas.openxmlformats.org/officeDocument/2006/relationships/slide" Target="slides/slide160.xml"  /><Relationship Id="rId163" Type="http://schemas.openxmlformats.org/officeDocument/2006/relationships/slide" Target="slides/slide161.xml"  /><Relationship Id="rId164" Type="http://schemas.openxmlformats.org/officeDocument/2006/relationships/slide" Target="slides/slide162.xml"  /><Relationship Id="rId165" Type="http://schemas.openxmlformats.org/officeDocument/2006/relationships/slide" Target="slides/slide163.xml"  /><Relationship Id="rId166" Type="http://schemas.openxmlformats.org/officeDocument/2006/relationships/slide" Target="slides/slide164.xml"  /><Relationship Id="rId167" Type="http://schemas.openxmlformats.org/officeDocument/2006/relationships/slide" Target="slides/slide165.xml"  /><Relationship Id="rId168" Type="http://schemas.openxmlformats.org/officeDocument/2006/relationships/slide" Target="slides/slide166.xml"  /><Relationship Id="rId169" Type="http://schemas.openxmlformats.org/officeDocument/2006/relationships/slide" Target="slides/slide167.xml"  /><Relationship Id="rId17" Type="http://schemas.openxmlformats.org/officeDocument/2006/relationships/slide" Target="slides/slide15.xml"  /><Relationship Id="rId170" Type="http://schemas.openxmlformats.org/officeDocument/2006/relationships/slide" Target="slides/slide168.xml"  /><Relationship Id="rId171" Type="http://schemas.openxmlformats.org/officeDocument/2006/relationships/slide" Target="slides/slide169.xml"  /><Relationship Id="rId172" Type="http://schemas.openxmlformats.org/officeDocument/2006/relationships/slide" Target="slides/slide170.xml"  /><Relationship Id="rId173" Type="http://schemas.openxmlformats.org/officeDocument/2006/relationships/slide" Target="slides/slide171.xml"  /><Relationship Id="rId174" Type="http://schemas.openxmlformats.org/officeDocument/2006/relationships/slide" Target="slides/slide172.xml"  /><Relationship Id="rId175" Type="http://schemas.openxmlformats.org/officeDocument/2006/relationships/slide" Target="slides/slide173.xml"  /><Relationship Id="rId176" Type="http://schemas.openxmlformats.org/officeDocument/2006/relationships/slide" Target="slides/slide174.xml"  /><Relationship Id="rId177" Type="http://schemas.openxmlformats.org/officeDocument/2006/relationships/slide" Target="slides/slide175.xml"  /><Relationship Id="rId178" Type="http://schemas.openxmlformats.org/officeDocument/2006/relationships/slide" Target="slides/slide176.xml"  /><Relationship Id="rId179" Type="http://schemas.openxmlformats.org/officeDocument/2006/relationships/slide" Target="slides/slide177.xml"  /><Relationship Id="rId18" Type="http://schemas.openxmlformats.org/officeDocument/2006/relationships/slide" Target="slides/slide16.xml"  /><Relationship Id="rId180" Type="http://schemas.openxmlformats.org/officeDocument/2006/relationships/slide" Target="slides/slide178.xml"  /><Relationship Id="rId181" Type="http://schemas.openxmlformats.org/officeDocument/2006/relationships/slide" Target="slides/slide179.xml"  /><Relationship Id="rId182" Type="http://schemas.openxmlformats.org/officeDocument/2006/relationships/slide" Target="slides/slide180.xml"  /><Relationship Id="rId183" Type="http://schemas.openxmlformats.org/officeDocument/2006/relationships/slide" Target="slides/slide181.xml"  /><Relationship Id="rId184" Type="http://schemas.openxmlformats.org/officeDocument/2006/relationships/slide" Target="slides/slide182.xml"  /><Relationship Id="rId185" Type="http://schemas.openxmlformats.org/officeDocument/2006/relationships/slide" Target="slides/slide183.xml"  /><Relationship Id="rId186" Type="http://schemas.openxmlformats.org/officeDocument/2006/relationships/slide" Target="slides/slide184.xml"  /><Relationship Id="rId187" Type="http://schemas.openxmlformats.org/officeDocument/2006/relationships/slide" Target="slides/slide185.xml"  /><Relationship Id="rId188" Type="http://schemas.openxmlformats.org/officeDocument/2006/relationships/slide" Target="slides/slide186.xml"  /><Relationship Id="rId189" Type="http://schemas.openxmlformats.org/officeDocument/2006/relationships/slide" Target="slides/slide187.xml"  /><Relationship Id="rId19" Type="http://schemas.openxmlformats.org/officeDocument/2006/relationships/slide" Target="slides/slide17.xml"  /><Relationship Id="rId190" Type="http://schemas.openxmlformats.org/officeDocument/2006/relationships/slide" Target="slides/slide188.xml"  /><Relationship Id="rId191" Type="http://schemas.openxmlformats.org/officeDocument/2006/relationships/slide" Target="slides/slide189.xml"  /><Relationship Id="rId192" Type="http://schemas.openxmlformats.org/officeDocument/2006/relationships/slide" Target="slides/slide190.xml"  /><Relationship Id="rId193" Type="http://schemas.openxmlformats.org/officeDocument/2006/relationships/slide" Target="slides/slide191.xml"  /><Relationship Id="rId194" Type="http://schemas.openxmlformats.org/officeDocument/2006/relationships/slide" Target="slides/slide192.xml"  /><Relationship Id="rId195" Type="http://schemas.openxmlformats.org/officeDocument/2006/relationships/slide" Target="slides/slide193.xml"  /><Relationship Id="rId196" Type="http://schemas.openxmlformats.org/officeDocument/2006/relationships/slide" Target="slides/slide194.xml"  /><Relationship Id="rId197" Type="http://schemas.openxmlformats.org/officeDocument/2006/relationships/slide" Target="slides/slide195.xml"  /><Relationship Id="rId198" Type="http://schemas.openxmlformats.org/officeDocument/2006/relationships/slide" Target="slides/slide196.xml"  /><Relationship Id="rId199" Type="http://schemas.openxmlformats.org/officeDocument/2006/relationships/slide" Target="slides/slide197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8.xml"  /><Relationship Id="rId200" Type="http://schemas.openxmlformats.org/officeDocument/2006/relationships/slide" Target="slides/slide198.xml"  /><Relationship Id="rId201" Type="http://schemas.openxmlformats.org/officeDocument/2006/relationships/slide" Target="slides/slide199.xml"  /><Relationship Id="rId202" Type="http://schemas.openxmlformats.org/officeDocument/2006/relationships/slide" Target="slides/slide200.xml"  /><Relationship Id="rId203" Type="http://schemas.openxmlformats.org/officeDocument/2006/relationships/slide" Target="slides/slide201.xml"  /><Relationship Id="rId204" Type="http://schemas.openxmlformats.org/officeDocument/2006/relationships/slide" Target="slides/slide202.xml"  /><Relationship Id="rId205" Type="http://schemas.openxmlformats.org/officeDocument/2006/relationships/slide" Target="slides/slide203.xml"  /><Relationship Id="rId206" Type="http://schemas.openxmlformats.org/officeDocument/2006/relationships/slide" Target="slides/slide204.xml"  /><Relationship Id="rId207" Type="http://schemas.openxmlformats.org/officeDocument/2006/relationships/slide" Target="slides/slide205.xml"  /><Relationship Id="rId208" Type="http://schemas.openxmlformats.org/officeDocument/2006/relationships/slide" Target="slides/slide206.xml"  /><Relationship Id="rId209" Type="http://schemas.openxmlformats.org/officeDocument/2006/relationships/slide" Target="slides/slide207.xml"  /><Relationship Id="rId21" Type="http://schemas.openxmlformats.org/officeDocument/2006/relationships/slide" Target="slides/slide19.xml"  /><Relationship Id="rId210" Type="http://schemas.openxmlformats.org/officeDocument/2006/relationships/slide" Target="slides/slide208.xml"  /><Relationship Id="rId211" Type="http://schemas.openxmlformats.org/officeDocument/2006/relationships/slide" Target="slides/slide209.xml"  /><Relationship Id="rId212" Type="http://schemas.openxmlformats.org/officeDocument/2006/relationships/slide" Target="slides/slide210.xml"  /><Relationship Id="rId213" Type="http://schemas.openxmlformats.org/officeDocument/2006/relationships/slide" Target="slides/slide211.xml"  /><Relationship Id="rId214" Type="http://schemas.openxmlformats.org/officeDocument/2006/relationships/slide" Target="slides/slide212.xml"  /><Relationship Id="rId215" Type="http://schemas.openxmlformats.org/officeDocument/2006/relationships/slide" Target="slides/slide213.xml"  /><Relationship Id="rId216" Type="http://schemas.openxmlformats.org/officeDocument/2006/relationships/slide" Target="slides/slide214.xml"  /><Relationship Id="rId217" Type="http://schemas.openxmlformats.org/officeDocument/2006/relationships/slide" Target="slides/slide215.xml"  /><Relationship Id="rId218" Type="http://schemas.openxmlformats.org/officeDocument/2006/relationships/slide" Target="slides/slide216.xml"  /><Relationship Id="rId219" Type="http://schemas.openxmlformats.org/officeDocument/2006/relationships/slide" Target="slides/slide217.xml"  /><Relationship Id="rId22" Type="http://schemas.openxmlformats.org/officeDocument/2006/relationships/slide" Target="slides/slide20.xml"  /><Relationship Id="rId220" Type="http://schemas.openxmlformats.org/officeDocument/2006/relationships/slide" Target="slides/slide218.xml"  /><Relationship Id="rId221" Type="http://schemas.openxmlformats.org/officeDocument/2006/relationships/slide" Target="slides/slide219.xml"  /><Relationship Id="rId222" Type="http://schemas.openxmlformats.org/officeDocument/2006/relationships/slide" Target="slides/slide220.xml"  /><Relationship Id="rId223" Type="http://schemas.openxmlformats.org/officeDocument/2006/relationships/slide" Target="slides/slide221.xml"  /><Relationship Id="rId224" Type="http://schemas.openxmlformats.org/officeDocument/2006/relationships/slide" Target="slides/slide222.xml"  /><Relationship Id="rId225" Type="http://schemas.openxmlformats.org/officeDocument/2006/relationships/slide" Target="slides/slide223.xml"  /><Relationship Id="rId226" Type="http://schemas.openxmlformats.org/officeDocument/2006/relationships/slide" Target="slides/slide224.xml"  /><Relationship Id="rId227" Type="http://schemas.openxmlformats.org/officeDocument/2006/relationships/slide" Target="slides/slide225.xml"  /><Relationship Id="rId228" Type="http://schemas.openxmlformats.org/officeDocument/2006/relationships/slide" Target="slides/slide226.xml"  /><Relationship Id="rId229" Type="http://schemas.openxmlformats.org/officeDocument/2006/relationships/slide" Target="slides/slide227.xml"  /><Relationship Id="rId23" Type="http://schemas.openxmlformats.org/officeDocument/2006/relationships/slide" Target="slides/slide21.xml"  /><Relationship Id="rId230" Type="http://schemas.openxmlformats.org/officeDocument/2006/relationships/slide" Target="slides/slide228.xml"  /><Relationship Id="rId231" Type="http://schemas.openxmlformats.org/officeDocument/2006/relationships/slide" Target="slides/slide229.xml"  /><Relationship Id="rId232" Type="http://schemas.openxmlformats.org/officeDocument/2006/relationships/slide" Target="slides/slide230.xml"  /><Relationship Id="rId233" Type="http://schemas.openxmlformats.org/officeDocument/2006/relationships/slide" Target="slides/slide231.xml"  /><Relationship Id="rId234" Type="http://schemas.openxmlformats.org/officeDocument/2006/relationships/slide" Target="slides/slide232.xml"  /><Relationship Id="rId235" Type="http://schemas.openxmlformats.org/officeDocument/2006/relationships/slide" Target="slides/slide233.xml"  /><Relationship Id="rId236" Type="http://schemas.openxmlformats.org/officeDocument/2006/relationships/slide" Target="slides/slide234.xml"  /><Relationship Id="rId237" Type="http://schemas.openxmlformats.org/officeDocument/2006/relationships/slide" Target="slides/slide235.xml"  /><Relationship Id="rId238" Type="http://schemas.openxmlformats.org/officeDocument/2006/relationships/slide" Target="slides/slide236.xml"  /><Relationship Id="rId239" Type="http://schemas.openxmlformats.org/officeDocument/2006/relationships/slide" Target="slides/slide237.xml"  /><Relationship Id="rId24" Type="http://schemas.openxmlformats.org/officeDocument/2006/relationships/slide" Target="slides/slide22.xml"  /><Relationship Id="rId240" Type="http://schemas.openxmlformats.org/officeDocument/2006/relationships/slide" Target="slides/slide238.xml"  /><Relationship Id="rId241" Type="http://schemas.openxmlformats.org/officeDocument/2006/relationships/slide" Target="slides/slide239.xml"  /><Relationship Id="rId242" Type="http://schemas.openxmlformats.org/officeDocument/2006/relationships/slide" Target="slides/slide240.xml"  /><Relationship Id="rId243" Type="http://schemas.openxmlformats.org/officeDocument/2006/relationships/slide" Target="slides/slide241.xml"  /><Relationship Id="rId244" Type="http://schemas.openxmlformats.org/officeDocument/2006/relationships/slide" Target="slides/slide242.xml"  /><Relationship Id="rId245" Type="http://schemas.openxmlformats.org/officeDocument/2006/relationships/slide" Target="slides/slide243.xml"  /><Relationship Id="rId246" Type="http://schemas.openxmlformats.org/officeDocument/2006/relationships/slide" Target="slides/slide244.xml"  /><Relationship Id="rId247" Type="http://schemas.openxmlformats.org/officeDocument/2006/relationships/slide" Target="slides/slide245.xml"  /><Relationship Id="rId248" Type="http://schemas.openxmlformats.org/officeDocument/2006/relationships/slide" Target="slides/slide246.xml"  /><Relationship Id="rId249" Type="http://schemas.openxmlformats.org/officeDocument/2006/relationships/slide" Target="slides/slide247.xml"  /><Relationship Id="rId25" Type="http://schemas.openxmlformats.org/officeDocument/2006/relationships/slide" Target="slides/slide23.xml"  /><Relationship Id="rId250" Type="http://schemas.openxmlformats.org/officeDocument/2006/relationships/slide" Target="slides/slide248.xml"  /><Relationship Id="rId251" Type="http://schemas.openxmlformats.org/officeDocument/2006/relationships/slide" Target="slides/slide249.xml"  /><Relationship Id="rId252" Type="http://schemas.openxmlformats.org/officeDocument/2006/relationships/slide" Target="slides/slide250.xml"  /><Relationship Id="rId253" Type="http://schemas.openxmlformats.org/officeDocument/2006/relationships/slide" Target="slides/slide251.xml"  /><Relationship Id="rId254" Type="http://schemas.openxmlformats.org/officeDocument/2006/relationships/slide" Target="slides/slide252.xml"  /><Relationship Id="rId255" Type="http://schemas.openxmlformats.org/officeDocument/2006/relationships/slide" Target="slides/slide253.xml"  /><Relationship Id="rId256" Type="http://schemas.openxmlformats.org/officeDocument/2006/relationships/slide" Target="slides/slide254.xml"  /><Relationship Id="rId257" Type="http://schemas.openxmlformats.org/officeDocument/2006/relationships/slide" Target="slides/slide255.xml"  /><Relationship Id="rId258" Type="http://schemas.openxmlformats.org/officeDocument/2006/relationships/slide" Target="slides/slide256.xml"  /><Relationship Id="rId259" Type="http://schemas.openxmlformats.org/officeDocument/2006/relationships/slide" Target="slides/slide257.xml"  /><Relationship Id="rId26" Type="http://schemas.openxmlformats.org/officeDocument/2006/relationships/slide" Target="slides/slide24.xml"  /><Relationship Id="rId260" Type="http://schemas.openxmlformats.org/officeDocument/2006/relationships/slide" Target="slides/slide258.xml"  /><Relationship Id="rId261" Type="http://schemas.openxmlformats.org/officeDocument/2006/relationships/slide" Target="slides/slide259.xml"  /><Relationship Id="rId262" Type="http://schemas.openxmlformats.org/officeDocument/2006/relationships/slide" Target="slides/slide260.xml"  /><Relationship Id="rId263" Type="http://schemas.openxmlformats.org/officeDocument/2006/relationships/slide" Target="slides/slide261.xml"  /><Relationship Id="rId264" Type="http://schemas.openxmlformats.org/officeDocument/2006/relationships/slide" Target="slides/slide262.xml"  /><Relationship Id="rId265" Type="http://schemas.openxmlformats.org/officeDocument/2006/relationships/slide" Target="slides/slide263.xml"  /><Relationship Id="rId266" Type="http://schemas.openxmlformats.org/officeDocument/2006/relationships/slide" Target="slides/slide264.xml"  /><Relationship Id="rId267" Type="http://schemas.openxmlformats.org/officeDocument/2006/relationships/slide" Target="slides/slide265.xml"  /><Relationship Id="rId268" Type="http://schemas.openxmlformats.org/officeDocument/2006/relationships/slide" Target="slides/slide266.xml"  /><Relationship Id="rId269" Type="http://schemas.openxmlformats.org/officeDocument/2006/relationships/slide" Target="slides/slide267.xml"  /><Relationship Id="rId27" Type="http://schemas.openxmlformats.org/officeDocument/2006/relationships/slide" Target="slides/slide25.xml"  /><Relationship Id="rId270" Type="http://schemas.openxmlformats.org/officeDocument/2006/relationships/slide" Target="slides/slide268.xml"  /><Relationship Id="rId271" Type="http://schemas.openxmlformats.org/officeDocument/2006/relationships/slide" Target="slides/slide269.xml"  /><Relationship Id="rId272" Type="http://schemas.openxmlformats.org/officeDocument/2006/relationships/slide" Target="slides/slide270.xml"  /><Relationship Id="rId273" Type="http://schemas.openxmlformats.org/officeDocument/2006/relationships/slide" Target="slides/slide271.xml"  /><Relationship Id="rId274" Type="http://schemas.openxmlformats.org/officeDocument/2006/relationships/slide" Target="slides/slide272.xml"  /><Relationship Id="rId275" Type="http://schemas.openxmlformats.org/officeDocument/2006/relationships/slide" Target="slides/slide273.xml"  /><Relationship Id="rId276" Type="http://schemas.openxmlformats.org/officeDocument/2006/relationships/slide" Target="slides/slide274.xml"  /><Relationship Id="rId277" Type="http://schemas.openxmlformats.org/officeDocument/2006/relationships/slide" Target="slides/slide275.xml"  /><Relationship Id="rId278" Type="http://schemas.openxmlformats.org/officeDocument/2006/relationships/slide" Target="slides/slide276.xml"  /><Relationship Id="rId279" Type="http://schemas.openxmlformats.org/officeDocument/2006/relationships/slide" Target="slides/slide277.xml"  /><Relationship Id="rId28" Type="http://schemas.openxmlformats.org/officeDocument/2006/relationships/slide" Target="slides/slide26.xml"  /><Relationship Id="rId280" Type="http://schemas.openxmlformats.org/officeDocument/2006/relationships/slide" Target="slides/slide278.xml"  /><Relationship Id="rId281" Type="http://schemas.openxmlformats.org/officeDocument/2006/relationships/slide" Target="slides/slide279.xml"  /><Relationship Id="rId282" Type="http://schemas.openxmlformats.org/officeDocument/2006/relationships/slide" Target="slides/slide280.xml"  /><Relationship Id="rId283" Type="http://schemas.openxmlformats.org/officeDocument/2006/relationships/slide" Target="slides/slide281.xml"  /><Relationship Id="rId284" Type="http://schemas.openxmlformats.org/officeDocument/2006/relationships/slide" Target="slides/slide282.xml"  /><Relationship Id="rId285" Type="http://schemas.openxmlformats.org/officeDocument/2006/relationships/slide" Target="slides/slide283.xml"  /><Relationship Id="rId286" Type="http://schemas.openxmlformats.org/officeDocument/2006/relationships/slide" Target="slides/slide284.xml"  /><Relationship Id="rId287" Type="http://schemas.openxmlformats.org/officeDocument/2006/relationships/slide" Target="slides/slide285.xml"  /><Relationship Id="rId288" Type="http://schemas.openxmlformats.org/officeDocument/2006/relationships/slide" Target="slides/slide286.xml"  /><Relationship Id="rId289" Type="http://schemas.openxmlformats.org/officeDocument/2006/relationships/slide" Target="slides/slide287.xml"  /><Relationship Id="rId29" Type="http://schemas.openxmlformats.org/officeDocument/2006/relationships/slide" Target="slides/slide27.xml"  /><Relationship Id="rId290" Type="http://schemas.openxmlformats.org/officeDocument/2006/relationships/slide" Target="slides/slide288.xml"  /><Relationship Id="rId291" Type="http://schemas.openxmlformats.org/officeDocument/2006/relationships/slide" Target="slides/slide289.xml"  /><Relationship Id="rId292" Type="http://schemas.openxmlformats.org/officeDocument/2006/relationships/slide" Target="slides/slide290.xml"  /><Relationship Id="rId293" Type="http://schemas.openxmlformats.org/officeDocument/2006/relationships/slide" Target="slides/slide291.xml"  /><Relationship Id="rId294" Type="http://schemas.openxmlformats.org/officeDocument/2006/relationships/slide" Target="slides/slide292.xml"  /><Relationship Id="rId295" Type="http://schemas.openxmlformats.org/officeDocument/2006/relationships/slide" Target="slides/slide293.xml"  /><Relationship Id="rId296" Type="http://schemas.openxmlformats.org/officeDocument/2006/relationships/slide" Target="slides/slide294.xml"  /><Relationship Id="rId297" Type="http://schemas.openxmlformats.org/officeDocument/2006/relationships/slide" Target="slides/slide295.xml"  /><Relationship Id="rId298" Type="http://schemas.openxmlformats.org/officeDocument/2006/relationships/slide" Target="slides/slide296.xml"  /><Relationship Id="rId299" Type="http://schemas.openxmlformats.org/officeDocument/2006/relationships/slide" Target="slides/slide297.xml"  /><Relationship Id="rId3" Type="http://schemas.openxmlformats.org/officeDocument/2006/relationships/slide" Target="slides/slide1.xml"  /><Relationship Id="rId30" Type="http://schemas.openxmlformats.org/officeDocument/2006/relationships/slide" Target="slides/slide28.xml"  /><Relationship Id="rId300" Type="http://schemas.openxmlformats.org/officeDocument/2006/relationships/presProps" Target="presProps.xml"  /><Relationship Id="rId301" Type="http://schemas.openxmlformats.org/officeDocument/2006/relationships/viewProps" Target="viewProps.xml"  /><Relationship Id="rId302" Type="http://schemas.openxmlformats.org/officeDocument/2006/relationships/theme" Target="theme/theme1.xml"  /><Relationship Id="rId303" Type="http://schemas.openxmlformats.org/officeDocument/2006/relationships/tableStyles" Target="tableStyles.xml"  /><Relationship Id="rId31" Type="http://schemas.openxmlformats.org/officeDocument/2006/relationships/slide" Target="slides/slide29.xml"  /><Relationship Id="rId32" Type="http://schemas.openxmlformats.org/officeDocument/2006/relationships/slide" Target="slides/slide30.xml"  /><Relationship Id="rId33" Type="http://schemas.openxmlformats.org/officeDocument/2006/relationships/slide" Target="slides/slide31.xml"  /><Relationship Id="rId34" Type="http://schemas.openxmlformats.org/officeDocument/2006/relationships/slide" Target="slides/slide32.xml"  /><Relationship Id="rId35" Type="http://schemas.openxmlformats.org/officeDocument/2006/relationships/slide" Target="slides/slide33.xml"  /><Relationship Id="rId36" Type="http://schemas.openxmlformats.org/officeDocument/2006/relationships/slide" Target="slides/slide34.xml"  /><Relationship Id="rId37" Type="http://schemas.openxmlformats.org/officeDocument/2006/relationships/slide" Target="slides/slide35.xml"  /><Relationship Id="rId38" Type="http://schemas.openxmlformats.org/officeDocument/2006/relationships/slide" Target="slides/slide36.xml"  /><Relationship Id="rId39" Type="http://schemas.openxmlformats.org/officeDocument/2006/relationships/slide" Target="slides/slide37.xml"  /><Relationship Id="rId4" Type="http://schemas.openxmlformats.org/officeDocument/2006/relationships/slide" Target="slides/slide2.xml"  /><Relationship Id="rId40" Type="http://schemas.openxmlformats.org/officeDocument/2006/relationships/slide" Target="slides/slide38.xml"  /><Relationship Id="rId41" Type="http://schemas.openxmlformats.org/officeDocument/2006/relationships/slide" Target="slides/slide39.xml"  /><Relationship Id="rId42" Type="http://schemas.openxmlformats.org/officeDocument/2006/relationships/slide" Target="slides/slide40.xml"  /><Relationship Id="rId43" Type="http://schemas.openxmlformats.org/officeDocument/2006/relationships/slide" Target="slides/slide41.xml"  /><Relationship Id="rId44" Type="http://schemas.openxmlformats.org/officeDocument/2006/relationships/slide" Target="slides/slide42.xml"  /><Relationship Id="rId45" Type="http://schemas.openxmlformats.org/officeDocument/2006/relationships/slide" Target="slides/slide43.xml"  /><Relationship Id="rId46" Type="http://schemas.openxmlformats.org/officeDocument/2006/relationships/slide" Target="slides/slide44.xml"  /><Relationship Id="rId47" Type="http://schemas.openxmlformats.org/officeDocument/2006/relationships/slide" Target="slides/slide45.xml"  /><Relationship Id="rId48" Type="http://schemas.openxmlformats.org/officeDocument/2006/relationships/slide" Target="slides/slide46.xml"  /><Relationship Id="rId49" Type="http://schemas.openxmlformats.org/officeDocument/2006/relationships/slide" Target="slides/slide47.xml"  /><Relationship Id="rId5" Type="http://schemas.openxmlformats.org/officeDocument/2006/relationships/slide" Target="slides/slide3.xml"  /><Relationship Id="rId50" Type="http://schemas.openxmlformats.org/officeDocument/2006/relationships/slide" Target="slides/slide48.xml"  /><Relationship Id="rId51" Type="http://schemas.openxmlformats.org/officeDocument/2006/relationships/slide" Target="slides/slide49.xml"  /><Relationship Id="rId52" Type="http://schemas.openxmlformats.org/officeDocument/2006/relationships/slide" Target="slides/slide50.xml"  /><Relationship Id="rId53" Type="http://schemas.openxmlformats.org/officeDocument/2006/relationships/slide" Target="slides/slide51.xml"  /><Relationship Id="rId54" Type="http://schemas.openxmlformats.org/officeDocument/2006/relationships/slide" Target="slides/slide52.xml"  /><Relationship Id="rId55" Type="http://schemas.openxmlformats.org/officeDocument/2006/relationships/slide" Target="slides/slide53.xml"  /><Relationship Id="rId56" Type="http://schemas.openxmlformats.org/officeDocument/2006/relationships/slide" Target="slides/slide54.xml"  /><Relationship Id="rId57" Type="http://schemas.openxmlformats.org/officeDocument/2006/relationships/slide" Target="slides/slide55.xml"  /><Relationship Id="rId58" Type="http://schemas.openxmlformats.org/officeDocument/2006/relationships/slide" Target="slides/slide56.xml"  /><Relationship Id="rId59" Type="http://schemas.openxmlformats.org/officeDocument/2006/relationships/slide" Target="slides/slide57.xml"  /><Relationship Id="rId6" Type="http://schemas.openxmlformats.org/officeDocument/2006/relationships/slide" Target="slides/slide4.xml"  /><Relationship Id="rId60" Type="http://schemas.openxmlformats.org/officeDocument/2006/relationships/slide" Target="slides/slide58.xml"  /><Relationship Id="rId61" Type="http://schemas.openxmlformats.org/officeDocument/2006/relationships/slide" Target="slides/slide59.xml"  /><Relationship Id="rId62" Type="http://schemas.openxmlformats.org/officeDocument/2006/relationships/slide" Target="slides/slide60.xml"  /><Relationship Id="rId63" Type="http://schemas.openxmlformats.org/officeDocument/2006/relationships/slide" Target="slides/slide61.xml"  /><Relationship Id="rId64" Type="http://schemas.openxmlformats.org/officeDocument/2006/relationships/slide" Target="slides/slide62.xml"  /><Relationship Id="rId65" Type="http://schemas.openxmlformats.org/officeDocument/2006/relationships/slide" Target="slides/slide63.xml"  /><Relationship Id="rId66" Type="http://schemas.openxmlformats.org/officeDocument/2006/relationships/slide" Target="slides/slide64.xml"  /><Relationship Id="rId67" Type="http://schemas.openxmlformats.org/officeDocument/2006/relationships/slide" Target="slides/slide65.xml"  /><Relationship Id="rId68" Type="http://schemas.openxmlformats.org/officeDocument/2006/relationships/slide" Target="slides/slide66.xml"  /><Relationship Id="rId69" Type="http://schemas.openxmlformats.org/officeDocument/2006/relationships/slide" Target="slides/slide67.xml"  /><Relationship Id="rId7" Type="http://schemas.openxmlformats.org/officeDocument/2006/relationships/slide" Target="slides/slide5.xml"  /><Relationship Id="rId70" Type="http://schemas.openxmlformats.org/officeDocument/2006/relationships/slide" Target="slides/slide68.xml"  /><Relationship Id="rId71" Type="http://schemas.openxmlformats.org/officeDocument/2006/relationships/slide" Target="slides/slide69.xml"  /><Relationship Id="rId72" Type="http://schemas.openxmlformats.org/officeDocument/2006/relationships/slide" Target="slides/slide70.xml"  /><Relationship Id="rId73" Type="http://schemas.openxmlformats.org/officeDocument/2006/relationships/slide" Target="slides/slide71.xml"  /><Relationship Id="rId74" Type="http://schemas.openxmlformats.org/officeDocument/2006/relationships/slide" Target="slides/slide72.xml"  /><Relationship Id="rId75" Type="http://schemas.openxmlformats.org/officeDocument/2006/relationships/slide" Target="slides/slide73.xml"  /><Relationship Id="rId76" Type="http://schemas.openxmlformats.org/officeDocument/2006/relationships/slide" Target="slides/slide74.xml"  /><Relationship Id="rId77" Type="http://schemas.openxmlformats.org/officeDocument/2006/relationships/slide" Target="slides/slide75.xml"  /><Relationship Id="rId78" Type="http://schemas.openxmlformats.org/officeDocument/2006/relationships/slide" Target="slides/slide76.xml"  /><Relationship Id="rId79" Type="http://schemas.openxmlformats.org/officeDocument/2006/relationships/slide" Target="slides/slide77.xml"  /><Relationship Id="rId8" Type="http://schemas.openxmlformats.org/officeDocument/2006/relationships/slide" Target="slides/slide6.xml"  /><Relationship Id="rId80" Type="http://schemas.openxmlformats.org/officeDocument/2006/relationships/slide" Target="slides/slide78.xml"  /><Relationship Id="rId81" Type="http://schemas.openxmlformats.org/officeDocument/2006/relationships/slide" Target="slides/slide79.xml"  /><Relationship Id="rId82" Type="http://schemas.openxmlformats.org/officeDocument/2006/relationships/slide" Target="slides/slide80.xml"  /><Relationship Id="rId83" Type="http://schemas.openxmlformats.org/officeDocument/2006/relationships/slide" Target="slides/slide81.xml"  /><Relationship Id="rId84" Type="http://schemas.openxmlformats.org/officeDocument/2006/relationships/slide" Target="slides/slide82.xml"  /><Relationship Id="rId85" Type="http://schemas.openxmlformats.org/officeDocument/2006/relationships/slide" Target="slides/slide83.xml"  /><Relationship Id="rId86" Type="http://schemas.openxmlformats.org/officeDocument/2006/relationships/slide" Target="slides/slide84.xml"  /><Relationship Id="rId87" Type="http://schemas.openxmlformats.org/officeDocument/2006/relationships/slide" Target="slides/slide85.xml"  /><Relationship Id="rId88" Type="http://schemas.openxmlformats.org/officeDocument/2006/relationships/slide" Target="slides/slide86.xml"  /><Relationship Id="rId89" Type="http://schemas.openxmlformats.org/officeDocument/2006/relationships/slide" Target="slides/slide87.xml"  /><Relationship Id="rId9" Type="http://schemas.openxmlformats.org/officeDocument/2006/relationships/slide" Target="slides/slide7.xml"  /><Relationship Id="rId90" Type="http://schemas.openxmlformats.org/officeDocument/2006/relationships/slide" Target="slides/slide88.xml"  /><Relationship Id="rId91" Type="http://schemas.openxmlformats.org/officeDocument/2006/relationships/slide" Target="slides/slide89.xml"  /><Relationship Id="rId92" Type="http://schemas.openxmlformats.org/officeDocument/2006/relationships/slide" Target="slides/slide90.xml"  /><Relationship Id="rId93" Type="http://schemas.openxmlformats.org/officeDocument/2006/relationships/slide" Target="slides/slide91.xml"  /><Relationship Id="rId94" Type="http://schemas.openxmlformats.org/officeDocument/2006/relationships/slide" Target="slides/slide92.xml"  /><Relationship Id="rId95" Type="http://schemas.openxmlformats.org/officeDocument/2006/relationships/slide" Target="slides/slide93.xml"  /><Relationship Id="rId96" Type="http://schemas.openxmlformats.org/officeDocument/2006/relationships/slide" Target="slides/slide94.xml"  /><Relationship Id="rId97" Type="http://schemas.openxmlformats.org/officeDocument/2006/relationships/slide" Target="slides/slide95.xml"  /><Relationship Id="rId98" Type="http://schemas.openxmlformats.org/officeDocument/2006/relationships/slide" Target="slides/slide96.xml"  /><Relationship Id="rId99" Type="http://schemas.openxmlformats.org/officeDocument/2006/relationships/slide" Target="slides/slide9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2023-10-28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72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279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244AD3D-BC36-4B8A-9491-B561ADB6F1F6}" type="slidenum">
              <a:rPr lang="en-US" altLang="en-US"/>
              <a:pPr lvl="0">
                <a:defRPr/>
              </a:pPr>
              <a:t>172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34ED1553-530F-4B11-9FE3-980D2EE67A07}" type="slidenum">
              <a:rPr lang="en-US" altLang="en-US"/>
              <a:pPr lvl="0">
                <a:defRPr/>
              </a:pPr>
              <a:t>279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Relationship Id="rId4" Type="http://schemas.openxmlformats.org/officeDocument/2006/relationships/image" Target="../media/image3.jpe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4.png"  /><Relationship Id="rId4" Type="http://schemas.openxmlformats.org/officeDocument/2006/relationships/image" Target="../media/image5.png"  /></Relationships>
</file>

<file path=ppt/slides/_rels/slide10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61.jpeg"  /></Relationships>
</file>

<file path=ppt/slides/_rels/slide10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0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1.jpeg"  /></Relationships>
</file>

<file path=ppt/slides/_rels/slide10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2.jpeg"  /></Relationships>
</file>

<file path=ppt/slides/_rels/slide10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3.jpeg"  /></Relationships>
</file>

<file path=ppt/slides/_rels/slide10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4.jpeg"  /></Relationships>
</file>

<file path=ppt/slides/_rels/slide10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5.jpeg"  /></Relationships>
</file>

<file path=ppt/slides/_rels/slide10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0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0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4.png"  /><Relationship Id="rId4" Type="http://schemas.openxmlformats.org/officeDocument/2006/relationships/image" Target="../media/image5.png"  /></Relationships>
</file>

<file path=ppt/slides/_rels/slide1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66.jpeg"  /></Relationships>
</file>

<file path=ppt/slides/_rels/slide1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7.jpeg"  /></Relationships>
</file>

<file path=ppt/slides/_rels/slide1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8.jpeg"  /></Relationships>
</file>

<file path=ppt/slides/_rels/slide1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9.jpeg"  /></Relationships>
</file>

<file path=ppt/slides/_rels/slide1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0.jpeg"  /></Relationships>
</file>

<file path=ppt/slides/_rels/slide1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1.jpeg"  /></Relationships>
</file>

<file path=ppt/slides/_rels/slide1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1.jpeg"  /></Relationships>
</file>

<file path=ppt/slides/_rels/slide1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72.jpeg"  /></Relationships>
</file>

<file path=ppt/slides/_rels/slide1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3.jpeg"  /></Relationships>
</file>

<file path=ppt/slides/_rels/slide1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4.jpeg"  /></Relationships>
</file>

<file path=ppt/slides/_rels/slide1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5.jpeg"  /></Relationships>
</file>

<file path=ppt/slides/_rels/slide1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2.jpeg"  /></Relationships>
</file>

<file path=ppt/slides/_rels/slide1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6.jpeg"  /></Relationships>
</file>

<file path=ppt/slides/_rels/slide1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77.jpeg"  /></Relationships>
</file>

<file path=ppt/slides/_rels/slide1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8.jpeg"  /></Relationships>
</file>

<file path=ppt/slides/_rels/slide1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9.jpeg"  /></Relationships>
</file>

<file path=ppt/slides/_rels/slide1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0.jpeg"  /></Relationships>
</file>

<file path=ppt/slides/_rels/slide1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1.jpeg"  /></Relationships>
</file>

<file path=ppt/slides/_rels/slide1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2.jpe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.jpeg"  /></Relationships>
</file>

<file path=ppt/slides/_rels/slide1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83.jpeg"  /></Relationships>
</file>

<file path=ppt/slides/_rels/slide1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4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4.jpeg"  /></Relationships>
</file>

<file path=ppt/slides/_rels/slide1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5.jpeg"  /></Relationships>
</file>

<file path=ppt/slides/_rels/slide1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6.jpeg"  /></Relationships>
</file>

<file path=ppt/slides/_rels/slide1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7.jpe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.jpeg"  /></Relationships>
</file>

<file path=ppt/slides/_rels/slide1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8.jpeg"  /></Relationships>
</file>

<file path=ppt/slides/_rels/slide1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89.jpeg"  /></Relationships>
</file>

<file path=ppt/slides/_rels/slide1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5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0.jpeg"  /></Relationships>
</file>

<file path=ppt/slides/_rels/slide1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1.jpeg"  /></Relationships>
</file>

<file path=ppt/slides/_rels/slide1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2.jpe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.jpeg"  /></Relationships>
</file>

<file path=ppt/slides/_rels/slide16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3.png"  /></Relationships>
</file>

<file path=ppt/slides/_rels/slide16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6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6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6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6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6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94.jpeg"  /></Relationships>
</file>

<file path=ppt/slides/_rels/slide16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6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5.jpeg"  /></Relationships>
</file>

<file path=ppt/slides/_rels/slide16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6.gif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.jpeg"  /></Relationships>
</file>

<file path=ppt/slides/_rels/slide17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7.jpeg"  /></Relationships>
</file>

<file path=ppt/slides/_rels/slide17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8.jpeg"  /></Relationships>
</file>

<file path=ppt/slides/_rels/slide17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99.jpeg"  /></Relationships>
</file>

<file path=ppt/slides/_rels/slide17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7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7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7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7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100.jpeg"  /></Relationships>
</file>

<file path=ppt/slides/_rels/slide17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7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1.jpe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.jpeg"  /></Relationships>
</file>

<file path=ppt/slides/_rels/slide18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2.jpeg"  /></Relationships>
</file>

<file path=ppt/slides/_rels/slide18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3.jpeg"  /></Relationships>
</file>

<file path=ppt/slides/_rels/slide18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4.jpeg"  /></Relationships>
</file>

<file path=ppt/slides/_rels/slide18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5.jpeg"  /></Relationships>
</file>

<file path=ppt/slides/_rels/slide18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8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8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8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8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106.jpeg"  /></Relationships>
</file>

<file path=ppt/slides/_rels/slide18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9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7.jpeg"  /></Relationships>
</file>

<file path=ppt/slides/_rels/slide19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6.jpeg"  /></Relationships>
</file>

<file path=ppt/slides/_rels/slide19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8.jpeg"  /></Relationships>
</file>

<file path=ppt/slides/_rels/slide19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9.jpeg"  /></Relationships>
</file>

<file path=ppt/slides/_rels/slide19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0.jpeg"  /></Relationships>
</file>

<file path=ppt/slides/_rels/slide19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9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9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9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9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111.jpe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4.png"  /><Relationship Id="rId4" Type="http://schemas.openxmlformats.org/officeDocument/2006/relationships/image" Target="../media/image5.pn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0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20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2.jpeg"  /></Relationships>
</file>

<file path=ppt/slides/_rels/slide20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3.jpeg"  /></Relationships>
</file>

<file path=ppt/slides/_rels/slide20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4.jpeg"  /></Relationships>
</file>

<file path=ppt/slides/_rels/slide20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5.jpeg"  /></Relationships>
</file>

<file path=ppt/slides/_rels/slide20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6.jpeg"  /></Relationships>
</file>

<file path=ppt/slides/_rels/slide20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20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20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20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17.jpeg"  /></Relationships>
</file>

<file path=ppt/slides/_rels/slide2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8.jpeg"  /></Relationships>
</file>

<file path=ppt/slides/_rels/slide2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7.jpeg"  /></Relationships>
</file>

<file path=ppt/slides/_rels/slide2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9.jpeg"  /></Relationships>
</file>

<file path=ppt/slides/_rels/slide2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0.jpeg"  /></Relationships>
</file>

<file path=ppt/slides/_rels/slide2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1.jpeg"  /></Relationships>
</file>

<file path=ppt/slides/_rels/slide2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22.jpeg"  /></Relationships>
</file>

<file path=ppt/slides/_rels/slide2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3.jpeg"  /></Relationships>
</file>

<file path=ppt/slides/_rels/slide2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4.jpeg"  /></Relationships>
</file>

<file path=ppt/slides/_rels/slide2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5.jpeg"  /></Relationships>
</file>

<file path=ppt/slides/_rels/slide2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6.jpeg"  /></Relationships>
</file>

<file path=ppt/slides/_rels/slide2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7.jpeg"  /></Relationships>
</file>

<file path=ppt/slides/_rels/slide2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7.jpeg"  /></Relationships>
</file>

<file path=ppt/slides/_rels/slide2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28.jpeg"  /></Relationships>
</file>

<file path=ppt/slides/_rels/slide2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9.jpeg"  /></Relationships>
</file>

<file path=ppt/slides/_rels/slide2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0.jpeg"  /></Relationships>
</file>

<file path=ppt/slides/_rels/slide2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1.jpeg"  /></Relationships>
</file>

<file path=ppt/slides/_rels/slide2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2.jpeg"  /></Relationships>
</file>

<file path=ppt/slides/_rels/slide2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3.jpeg"  /></Relationships>
</file>

<file path=ppt/slides/_rels/slide2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34.jpeg"  /></Relationships>
</file>

<file path=ppt/slides/_rels/slide2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5.jpeg"  /></Relationships>
</file>

<file path=ppt/slides/_rels/slide24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6.jpeg"  /></Relationships>
</file>

<file path=ppt/slides/_rels/slide2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7.jpeg"  /></Relationships>
</file>

<file path=ppt/slides/_rels/slide2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8.jpeg"  /></Relationships>
</file>

<file path=ppt/slides/_rels/slide2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38.jpeg"  /></Relationships>
</file>

<file path=ppt/slides/_rels/slide2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9.jpeg"  /></Relationships>
</file>

<file path=ppt/slides/_rels/slide25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0.jpeg"  /></Relationships>
</file>

<file path=ppt/slides/_rels/slide2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1.jpeg"  /></Relationships>
</file>

<file path=ppt/slides/_rels/slide2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2.jpe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9.jpeg"  /></Relationships>
</file>

<file path=ppt/slides/_rels/slide26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3.jpeg"  /></Relationships>
</file>

<file path=ppt/slides/_rels/slide26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6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6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6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6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44.jpeg"  /></Relationships>
</file>

<file path=ppt/slides/_rels/slide26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6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5.jpeg"  /></Relationships>
</file>

<file path=ppt/slides/_rels/slide26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6.jpeg"  /></Relationships>
</file>

<file path=ppt/slides/_rels/slide26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7.jpe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0.jpeg"  /></Relationships>
</file>

<file path=ppt/slides/_rels/slide27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8.jpeg"  /></Relationships>
</file>

<file path=ppt/slides/_rels/slide27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9.jpeg"  /></Relationships>
</file>

<file path=ppt/slides/_rels/slide27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7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7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7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7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50.jpeg"  /></Relationships>
</file>

<file path=ppt/slides/_rels/slide27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7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1.jpeg"  /></Relationships>
</file>

<file path=ppt/slides/_rels/slide27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52.jpeg"  /><Relationship Id="rId4" Type="http://schemas.openxmlformats.org/officeDocument/2006/relationships/image" Target="../media/image153.jpe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1.jpeg"  /></Relationships>
</file>

<file path=ppt/slides/_rels/slide28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4.jpeg"  /></Relationships>
</file>

<file path=ppt/slides/_rels/slide28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0.jpeg"  /></Relationships>
</file>

<file path=ppt/slides/_rels/slide28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5.jpeg"  /></Relationships>
</file>

<file path=ppt/slides/_rels/slide28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8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8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8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8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56.jpeg"  /></Relationships>
</file>

<file path=ppt/slides/_rels/slide28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8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7.jpeg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2.jpeg"  /></Relationships>
</file>

<file path=ppt/slides/_rels/slide29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8.jpeg"  /></Relationships>
</file>

<file path=ppt/slides/_rels/slide29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9.jpeg"  /></Relationships>
</file>

<file path=ppt/slides/_rels/slide29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6.jpeg"  /></Relationships>
</file>

<file path=ppt/slides/_rels/slide29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0.jpeg"  /></Relationships>
</file>

<file path=ppt/slides/_rels/slide29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9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9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9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.jpeg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7.jpeg"  /></Relationships>
</file>

<file path=ppt/slides/_rels/slide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3.jpeg"  /></Relationships>
</file>

<file path=ppt/slides/_rels/slide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4.jpeg"  /></Relationships>
</file>

<file path=ppt/slides/_rels/slide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5.jpeg"  /></Relationships>
</file>

<file path=ppt/slides/_rels/slide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6.jpe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.jpeg"  /></Relationships>
</file>

<file path=ppt/slides/_rels/slide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7.jpeg"  /></Relationships>
</file>

<file path=ppt/slides/_rels/slide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28.jpeg"  /></Relationships>
</file>

<file path=ppt/slides/_rels/slide4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9.jpeg"  /></Relationships>
</file>

<file path=ppt/slides/_rels/slide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0.jpeg"  /></Relationships>
</file>

<file path=ppt/slides/_rels/slide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1.jpe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.jpeg"  /></Relationships>
</file>

<file path=ppt/slides/_rels/slide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8.jpeg"  /></Relationships>
</file>

<file path=ppt/slides/_rels/slide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2.jpeg"  /></Relationships>
</file>

<file path=ppt/slides/_rels/slide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33.jpeg"  /></Relationships>
</file>

<file path=ppt/slides/_rels/slide5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4.jpeg"  /></Relationships>
</file>

<file path=ppt/slides/_rels/slide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5.jpe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.jpeg"  /></Relationships>
</file>

<file path=ppt/slides/_rels/slide6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6.jpeg"  /></Relationships>
</file>

<file path=ppt/slides/_rels/slide6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7.jpeg"  /></Relationships>
</file>

<file path=ppt/slides/_rels/slide6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3.jpeg"  /></Relationships>
</file>

<file path=ppt/slides/_rels/slide6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38.jpeg"  /></Relationships>
</file>

<file path=ppt/slides/_rels/slide6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9.jpeg"  /><Relationship Id="rId3" Type="http://schemas.openxmlformats.org/officeDocument/2006/relationships/image" Target="../media/image40.jpe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.jpeg"  /></Relationships>
</file>

<file path=ppt/slides/_rels/slide7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1.jpeg"  /></Relationships>
</file>

<file path=ppt/slides/_rels/slide7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2.jpeg"  /></Relationships>
</file>

<file path=ppt/slides/_rels/slide7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3.jpeg"  /></Relationships>
</file>

<file path=ppt/slides/_rels/slide7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4.jpeg"  /></Relationships>
</file>

<file path=ppt/slides/_rels/slide7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7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7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7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7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47.jpeg"  /></Relationships>
</file>

<file path=ppt/slides/_rels/slide7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8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0.jpeg"  /></Relationships>
</file>

<file path=ppt/slides/_rels/slide8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1.jpeg"  /></Relationships>
</file>

<file path=ppt/slides/_rels/slide8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2.jpeg"  /></Relationships>
</file>

<file path=ppt/slides/_rels/slide8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3.jpeg"  /></Relationships>
</file>

<file path=ppt/slides/_rels/slide8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4.jpeg"  /></Relationships>
</file>

<file path=ppt/slides/_rels/slide8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8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8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8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8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55.jpe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4.png"  /><Relationship Id="rId4" Type="http://schemas.openxmlformats.org/officeDocument/2006/relationships/image" Target="../media/image5.png"  /></Relationships>
</file>

<file path=ppt/slides/_rels/slide9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9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6.jpeg"  /></Relationships>
</file>

<file path=ppt/slides/_rels/slide9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7.jpeg"  /></Relationships>
</file>

<file path=ppt/slides/_rels/slide9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8.jpeg"  /></Relationships>
</file>

<file path=ppt/slides/_rels/slide9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9.jpeg"  /></Relationships>
</file>

<file path=ppt/slides/_rels/slide9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0.jpeg"  /></Relationships>
</file>

<file path=ppt/slides/_rels/slide9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9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9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9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384376" cy="369332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ko-KR" b="1" dirty="0" lang="co">
                <a:solidFill>
                  <a:schemeClr val="tx1">
                    <a:lumMod val="50000"/>
                    <a:lumOff val="50000"/>
                  </a:schemeClr>
                </a:solidFill>
              </a:rPr>
              <a:t>No 45 A Parola di Diu</a:t>
            </a:r>
            <a:endParaRPr xmlns:a="http://schemas.openxmlformats.org/drawingml/2006/main" altLang="en-US" b="1" dirty="0" lang="ko-KR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descr="D:\bk\bacdk1.png" id="1028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/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descr="D:\bk\bacdk1.png" id="9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97" r="66059"/>
            <a:stretch/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/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t="66341"/>
            <a:stretch/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descr="D:\bk\bklogo2_1-1.png" id="1029" name="Picture 5"/>
          <p:cNvPicPr>
            <a:picLocks noChangeArrowheads="1" noChangeAspect="1"/>
          </p:cNvPicPr>
          <p:nvPr/>
        </p:nvPicPr>
        <p:blipFill>
          <a:blip cstate="print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descr="D:\bk\bklogo2_1-1.png" id="16" name="Picture 5"/>
          <p:cNvPicPr>
            <a:picLocks noChangeArrowheads="1" noChangeAspect="1"/>
          </p:cNvPicPr>
          <p:nvPr/>
        </p:nvPicPr>
        <p:blipFill rotWithShape="1">
          <a:blip cstate="print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/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2123658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altLang="ko-KR" dirty="0" lang="co" sz="4400"/>
              <a:t>A bona nova da l'anghjulu</a:t>
            </a:r>
            <a:endParaRPr xmlns:a="http://schemas.openxmlformats.org/drawingml/2006/main" altLang="en-US" dirty="0" 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altLang="en-US" lang="ko-KR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altLang="en-US" lang="ko-KR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cstate="print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"/>
          <a:stretch/>
        </p:blipFill>
        <p:spPr>
          <a:xfrm flipH="1">
            <a:off x="4110626" y="1577312"/>
            <a:ext cx="5033374" cy="4299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262078"/>
      </p:ext>
    </p:extLst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delay="0" evt="onBegin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with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dur="500" id="7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8" nodeType="withEffect" presetClass="entr" presetID="2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in">
                                      <p:cBhvr>
                                        <p:cTn dur="500" id="1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1">
                            <p:stCondLst>
                              <p:cond delay="500"/>
                            </p:stCondLst>
                            <p:childTnLst>
                              <p:par>
                                <p:cTn fill="hold" id="12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14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15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accel="33333" decel="33333" fill="hold" id="17" nodeType="withEffect" presetClass="emph" presetID="6" presetSubtype="0" repeatCount="indefinite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dur="1500" fill="hold" id="18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fill="hold" id="19" nodeType="withEffect" presetClass="exit" presetID="10" presetSubtype="0" repeatCount="indefinite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500" id="2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 id="21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r="57834"/>
          <a:stretch/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/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t="66341"/>
            <a:stretch/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l="58439"/>
          <a:stretch/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32385" y="295192"/>
            <a:ext cx="4053592" cy="707886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altLang="ko-KR" dirty="0" lang="co" sz="4000">
                <a:solidFill>
                  <a:srgbClr val="FF0000"/>
                </a:solidFill>
              </a:rPr>
              <a:t>Quiz d'oghje</a:t>
            </a:r>
            <a:endParaRPr xmlns:a="http://schemas.openxmlformats.org/drawingml/2006/main" altLang="en-US" dirty="0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cstate="print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>
            <a:off x="6120560" y="10190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cstate="print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 flipH="1">
            <a:off x="2089806" y="101909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ko-KR" dirty="0" lang="co" sz="3600">
                <a:solidFill>
                  <a:schemeClr val="tx1">
                    <a:lumMod val="65000"/>
                    <a:lumOff val="35000"/>
                  </a:schemeClr>
                </a:solidFill>
              </a:rPr>
              <a:t>Quale hà datu a nutizia à Maria ?</a:t>
            </a:r>
            <a:endParaRPr xmlns:a="http://schemas.openxmlformats.org/drawingml/2006/main" altLang="en-US" dirty="0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en-US" dirty="0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dirty="0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Satanassu</a:t>
            </a:r>
            <a:endParaRPr xmlns:a="http://schemas.openxmlformats.org/drawingml/2006/main" altLang="en-US" dirty="0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en-US" dirty="0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dirty="0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L'amica di Maria</a:t>
            </a:r>
            <a:endParaRPr xmlns:a="http://schemas.openxmlformats.org/drawingml/2006/main" altLang="en-US" dirty="0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en-US" dirty="0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dirty="0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Angelu</a:t>
            </a:r>
            <a:endParaRPr xmlns:a="http://schemas.openxmlformats.org/drawingml/2006/main" altLang="en-US" dirty="0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en-US" dirty="0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dirty="0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Ghjesù</a:t>
            </a:r>
            <a:endParaRPr xmlns:a="http://schemas.openxmlformats.org/drawingml/2006/main" altLang="en-US" dirty="0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en-US" dirty="0" lang="co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altLang="ko-KR" dirty="0" lang="co" sz="2800">
                <a:solidFill>
                  <a:srgbClr val="FF0000"/>
                </a:solidFill>
              </a:rPr>
              <a:t>Angelu</a:t>
            </a:r>
            <a:endParaRPr xmlns:a="http://schemas.openxmlformats.org/drawingml/2006/main" altLang="en-US" dirty="0" lang="ko-KR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744904"/>
      </p:ext>
    </p:extLst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0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INNÒ. 54 A Parola di Diu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2092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o" altLang="ko-KR" sz="4400"/>
              <a:t>Samaritana à u pozzu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10626" y="1782246"/>
            <a:ext cx="5033375" cy="402301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o" sz="4000">
                <a:solidFill>
                  <a:srgbClr val="ff0000"/>
                </a:solidFill>
              </a:rPr>
              <a:t>Parola d'oghje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44627" y="4977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7999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o" sz="3600">
                <a:solidFill>
                  <a:schemeClr val="tx1">
                    <a:lumMod val="65000"/>
                    <a:lumOff val="35000"/>
                  </a:schemeClr>
                </a:solidFill>
              </a:rPr>
              <a:t>Quellu chì beie l'acqua ch'e li dugnu ùn avrà mai sete. In verità, l'acqua chì li dugnu diventerà in ellu una surgente d'acqua chì sbocca à a vita eterna ".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Ghjuvanni</a:t>
            </a:r>
            <a:r xmlns:a="http://schemas.openxmlformats.org/drawingml/2006/main">
              <a:rPr altLang="en-US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4:14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67065" y="5476021"/>
            <a:ext cx="9053611" cy="13705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Quandu Ghjesù passava per u paese di Samaria, hà scontru una donna à u pozzu è disse. "Per piacè dammi un pocu d'acqua."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1069"/>
            <a:ext cx="9144000" cy="546629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5650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0389" y="5565025"/>
            <a:ext cx="9053611" cy="1281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A donna era stupente. Perchè i Ghjudei ùn parlanu micca cù i Samaritani. "Se sapiassi quale sò, mi avissi dumandatu acqua". Ghjesù disse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565025"/>
            <a:ext cx="9053611" cy="1281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"Perchè l'acqua chì dugnu hè l'acqua di a vita chì ùn hà mai più sete". A donna hè diventata curiosa di Ghjesù. "Quale site, pudete dammi quellu acqua?"</a:t>
            </a:r>
            <a:r xmlns:a="http://schemas.openxmlformats.org/drawingml/2006/main">
              <a:rPr lang="co" altLang="en-US" sz="2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5650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59269"/>
            <a:ext cx="9070726" cy="939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"Sò u Cristu è u Figliolu di Diu," Ghjesù rispose. Hè stata sorpresa da questu.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1643" cy="585926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556398"/>
            <a:ext cx="9107238" cy="1280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Ella lasciò u so vasu d'acqua è tornò à a cità è disse à a ghjente di Ghjesù. Parechje persone sò venuti à scuntrà à Ghjesù è cridutu in ellu cum'è u so Salvatore.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55639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o" sz="4000">
                <a:solidFill>
                  <a:srgbClr val="ff0000"/>
                </a:solidFill>
              </a:rPr>
              <a:t>Lezzione d'oghje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87807" y="9778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2765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59532" y="940133"/>
            <a:ext cx="8424936" cy="44776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o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Appena a Samaritana hà scontru à Ghjesù, abbandunò u vasu di l'acqua è si n'andò in paese per dà a bona nova di salvezza à i paisani.</a:t>
            </a:r>
            <a:r xmlns:a="http://schemas.openxmlformats.org/drawingml/2006/main">
              <a:rPr altLang="en-US" lang="co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o" sz="3200">
                <a:solidFill>
                  <a:schemeClr val="tx1">
                    <a:lumMod val="65000"/>
                    <a:lumOff val="35000"/>
                  </a:schemeClr>
                </a:solidFill>
              </a:rPr>
              <a:t>Eventualmente, assai persone sò state salvate per sente è crede l'evangelu chì hà pridicatu.</a:t>
            </a:r>
            <a:r xmlns:a="http://schemas.openxmlformats.org/drawingml/2006/main">
              <a:rPr altLang="en-US" lang="co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o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Avete scontru à Ghjesù? Dici à l'altri di Ghjesù? Cume di presentà Ghjesù à l'altri cum'è una donna samaritana?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81208" y="173894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o" sz="3200">
                <a:solidFill>
                  <a:srgbClr val="ff0000"/>
                </a:solidFill>
              </a:rPr>
              <a:t>Quale hè Ghjesù 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6538" y="864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8880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o" sz="3600">
                <a:solidFill>
                  <a:srgbClr val="0070c0"/>
                </a:solidFill>
              </a:rPr>
              <a:t>Ghjesù</a:t>
            </a:r>
            <a:r xmlns:a="http://schemas.openxmlformats.org/drawingml/2006/main">
              <a:rPr altLang="en-US" lang="co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altLang="ko-KR" lang="co" sz="3600">
                <a:solidFill>
                  <a:srgbClr val="0070c0"/>
                </a:solidFill>
              </a:rPr>
              <a:t>hè..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o" sz="3600">
                <a:solidFill>
                  <a:schemeClr val="tx1">
                    <a:lumMod val="65000"/>
                    <a:lumOff val="35000"/>
                  </a:schemeClr>
                </a:solidFill>
              </a:rPr>
              <a:t>Ghjesù hè quellu chì ci dà l'acqua di a vita per ùn avè mai sete di a nostra ànima.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o" sz="4000">
                <a:solidFill>
                  <a:srgbClr val="ff0000"/>
                </a:solidFill>
              </a:rPr>
              <a:t>Quiz d'oghje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7213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118084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o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Induve Ghjesù hà scontru una donna samaritana 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in u palazzu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nantu à a cità</a:t>
            </a:r>
            <a:r xmlns:a="http://schemas.openxmlformats.org/drawingml/2006/main">
              <a:rPr altLang="en-US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strada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à u mercatu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à u pozzu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o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co" sz="2800">
                <a:solidFill>
                  <a:srgbClr val="ff0000"/>
                </a:solidFill>
              </a:rPr>
              <a:t>à u pozzu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r="57834"/>
          <a:stretch/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/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t="66341"/>
            <a:stretch/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l="58439"/>
          <a:stretch/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34454" y="178210"/>
            <a:ext cx="4053592" cy="707886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altLang="ko-KR" dirty="0" lang="co" sz="4000">
                <a:solidFill>
                  <a:srgbClr val="FF0000"/>
                </a:solidFill>
              </a:rPr>
              <a:t>Parola d'oghje</a:t>
            </a:r>
            <a:endParaRPr xmlns:a="http://schemas.openxmlformats.org/drawingml/2006/main" altLang="en-US" dirty="0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cstate="print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>
            <a:off x="6096379" y="8538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cstate="print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 flipH="1">
            <a:off x="206392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2228671"/>
            <a:ext cx="8208912" cy="1754326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ko-KR" dirty="0" lang="co" sz="3600">
                <a:solidFill>
                  <a:schemeClr val="tx1">
                    <a:lumMod val="65000"/>
                    <a:lumOff val="35000"/>
                  </a:schemeClr>
                </a:solidFill>
              </a:rPr>
              <a:t>Sarete incinta è dà nascita à un figliolu, è avete da dà u nome di Ghjesù.</a:t>
            </a:r>
            <a:endParaRPr xmlns:a="http://schemas.openxmlformats.org/drawingml/2006/main" altLang="en-US" dirty="0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altLang="ko-KR" dirty="0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Luke</a:t>
            </a:r>
            <a:r xmlns:a="http://schemas.openxmlformats.org/drawingml/2006/main">
              <a:rPr altLang="en-US" dirty="0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dirty="0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1:31</a:t>
            </a:r>
            <a:endParaRPr xmlns:a="http://schemas.openxmlformats.org/drawingml/2006/main" altLang="en-US" dirty="0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7059871"/>
      </p:ext>
    </p:extLst>
  </p:cSld>
  <p:clrMapOvr>
    <a:masterClrMapping/>
  </p:clrMapOvr>
</p:sld>
</file>

<file path=ppt/slides/slide11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o" sz="4000">
                <a:solidFill>
                  <a:srgbClr val="ff0000"/>
                </a:solidFill>
              </a:rPr>
              <a:t>Parola d'oghje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44627" y="4977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7999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o" sz="3600">
                <a:solidFill>
                  <a:schemeClr val="tx1">
                    <a:lumMod val="65000"/>
                    <a:lumOff val="35000"/>
                  </a:schemeClr>
                </a:solidFill>
              </a:rPr>
              <a:t>Quellu chì beie l'acqua ch'e li dugnu ùn avrà mai sete. In verità, l'acqua chì li dugnu diventerà in ellu una surgente d'acqua chì sbocca à a vita eterna ".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Ghjuvanni</a:t>
            </a:r>
            <a:r xmlns:a="http://schemas.openxmlformats.org/drawingml/2006/main">
              <a:rPr altLang="en-US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4:14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 55 A Parola di Diu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2092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o" altLang="ko-KR" sz="4400"/>
              <a:t>Gettate a vostra reta in acqua prufonda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23928" y="1772816"/>
            <a:ext cx="5220072" cy="41764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o" sz="4000">
                <a:solidFill>
                  <a:srgbClr val="ff0000"/>
                </a:solidFill>
              </a:rPr>
              <a:t>Parola d'oghje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9277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1736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o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Allora Ghjesù disse à Simone: Ùn àbbia paura, da avà vi pigliate l'omi.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Luke</a:t>
            </a:r>
            <a:r xmlns:a="http://schemas.openxmlformats.org/drawingml/2006/main">
              <a:rPr altLang="en-US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5:10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473005"/>
            <a:ext cx="9053611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Ghjesù, chì hè andatu nantu à a barca di Petru è hà datu a parolla, disse à Petru. "Avà vai in l'acqua prufonda è lanciate una reta per catturà i pesci".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3835"/>
            <a:ext cx="9144000" cy="54968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157192"/>
            <a:ext cx="9053611" cy="15560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"Maestru, avemu travagliatu dura tutta a notte è ùn avemu micca pigliatu nunda. Ma perchè tù dici cusì, calaraghju e reti ".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1571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2014" y="5373216"/>
            <a:ext cx="9070726" cy="1549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o" sz="3200">
                <a:solidFill>
                  <a:schemeClr val="tx1">
                    <a:lumMod val="65000"/>
                    <a:lumOff val="35000"/>
                  </a:schemeClr>
                </a:solidFill>
              </a:rPr>
              <a:t>Quand'elli l'avianu fattu, anu pigliatu una quantità di pesci cusì grande chì e so reti cuminciaru à rompe. Petru era surprisatu da questu.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8"/>
          <a:stretch>
            <a:fillRect/>
          </a:stretch>
        </p:blipFill>
        <p:spPr>
          <a:xfrm>
            <a:off x="0" y="-1"/>
            <a:ext cx="9144000" cy="530120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69721"/>
            <a:ext cx="9107238" cy="10054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o" sz="3000">
                <a:solidFill>
                  <a:schemeClr val="tx1">
                    <a:lumMod val="65000"/>
                    <a:lumOff val="35000"/>
                  </a:schemeClr>
                </a:solidFill>
              </a:rPr>
              <a:t>À quellu mumentu, Petru si pentì, sapendu chì Ghjesù era u Figliolu di Diu. "Sò un peccatore".</a:t>
            </a:r>
            <a:endParaRPr xmlns:a="http://schemas.openxmlformats.org/drawingml/2006/main" altLang="en-US" lang="ko-KR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28"/>
          <a:stretch>
            <a:fillRect/>
          </a:stretch>
        </p:blipFill>
        <p:spPr>
          <a:xfrm>
            <a:off x="0" y="-1"/>
            <a:ext cx="9144000" cy="586972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380672"/>
            <a:ext cx="9053611" cy="14563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o" sz="3000">
                <a:solidFill>
                  <a:schemeClr val="tx1">
                    <a:lumMod val="65000"/>
                    <a:lumOff val="35000"/>
                  </a:schemeClr>
                </a:solidFill>
              </a:rPr>
              <a:t>Ghjesù disse. "Ùn abbiate paura, da avà sarete un piscadoru chì piglia a ghjente". Petru lasciò tuttu è divintò un discìpulu di Ghjesù.</a:t>
            </a:r>
            <a:r xmlns:a="http://schemas.openxmlformats.org/drawingml/2006/main">
              <a:rPr altLang="en-US" lang="co" sz="30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30"/>
          <a:stretch>
            <a:fillRect/>
          </a:stretch>
        </p:blipFill>
        <p:spPr>
          <a:xfrm>
            <a:off x="-12154" y="0"/>
            <a:ext cx="9156154" cy="53806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o" sz="4000">
                <a:solidFill>
                  <a:srgbClr val="ff0000"/>
                </a:solidFill>
              </a:rPr>
              <a:t>Oghje</a:t>
            </a:r>
            <a:r xmlns:a="http://schemas.openxmlformats.org/drawingml/2006/main">
              <a:rPr altLang="en-US" lang="co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co" sz="4000">
                <a:solidFill>
                  <a:srgbClr val="ff0000"/>
                </a:solidFill>
              </a:rPr>
              <a:t>Lezzione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53113" y="9780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34972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268929"/>
            <a:ext cx="8352928" cy="35107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o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Petru, chì hà scontru à Ghjesù,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o" sz="3200">
                <a:solidFill>
                  <a:schemeClr val="tx1">
                    <a:lumMod val="65000"/>
                    <a:lumOff val="35000"/>
                  </a:schemeClr>
                </a:solidFill>
              </a:rPr>
              <a:t>si pentì è ubbidì à quì.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o" sz="3200">
                <a:solidFill>
                  <a:schemeClr val="tx1">
                    <a:lumMod val="65000"/>
                    <a:lumOff val="35000"/>
                  </a:schemeClr>
                </a:solidFill>
              </a:rPr>
              <a:t>Ci hè u pentimentu è ubbidenza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o" sz="3200">
                <a:solidFill>
                  <a:schemeClr val="tx1">
                    <a:lumMod val="65000"/>
                    <a:lumOff val="35000"/>
                  </a:schemeClr>
                </a:solidFill>
              </a:rPr>
              <a:t>à Ghjesù in a vostra vita?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o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Petru abbandunò tuttu è seguitanu à Ghjesù. Cum'è Petru, devi esse un discìpulu chì cunnosce u veru pentimentu è ubbidienza.</a:t>
            </a:r>
            <a:r xmlns:a="http://schemas.openxmlformats.org/drawingml/2006/main">
              <a:rPr altLang="en-US" lang="co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85653"/>
            <a:ext cx="4053592" cy="5696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o" sz="3200">
                <a:solidFill>
                  <a:srgbClr val="ff0000"/>
                </a:solidFill>
              </a:rPr>
              <a:t>Quale hè Ghjesù 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20863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o" sz="3600">
                <a:solidFill>
                  <a:srgbClr val="0070c0"/>
                </a:solidFill>
              </a:rPr>
              <a:t>Ghjesù hè..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o" sz="3600">
                <a:solidFill>
                  <a:schemeClr val="tx1">
                    <a:lumMod val="65000"/>
                    <a:lumOff val="35000"/>
                  </a:schemeClr>
                </a:solidFill>
              </a:rPr>
              <a:t>Ghjesù hè quellu chì faci miraculi chì trascendenu l'esperienze è e capacità di e persone.</a:t>
            </a:r>
            <a:r xmlns:a="http://schemas.openxmlformats.org/drawingml/2006/main">
              <a:rPr altLang="en-US" lang="co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 46 A Parola di Diu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757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o" altLang="ko-KR" sz="4400"/>
              <a:t>U zitellu Ghjesù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851920" y="1916833"/>
            <a:ext cx="5292080" cy="39604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o" sz="4000">
                <a:solidFill>
                  <a:srgbClr val="ff0000"/>
                </a:solidFill>
              </a:rPr>
              <a:t>Quiz d'oghje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1481" y="4180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10730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o" sz="3200">
                <a:solidFill>
                  <a:schemeClr val="tx1">
                    <a:lumMod val="65000"/>
                    <a:lumOff val="35000"/>
                  </a:schemeClr>
                </a:solidFill>
              </a:rPr>
              <a:t>Chì era u travagliu di Petru 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carpentiere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pastore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piscador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agriculteur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o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altLang="ko-KR" lang="co" sz="2800">
                <a:solidFill>
                  <a:srgbClr val="ff0000"/>
                </a:solidFill>
              </a:rPr>
              <a:t>piscador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2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o" sz="4000">
                <a:solidFill>
                  <a:srgbClr val="ff0000"/>
                </a:solidFill>
              </a:rPr>
              <a:t>Parola d'oghje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9277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1736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o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Allora Ghjesù disse à Simone: Ùn àbbia paura, da avà vi pigliate l'omi.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Luke</a:t>
            </a:r>
            <a:r xmlns:a="http://schemas.openxmlformats.org/drawingml/2006/main">
              <a:rPr altLang="en-US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5:10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 56 A Parola di Diu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2092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o" altLang="ko-KR" sz="4400"/>
              <a:t>Ghjesù chì chjamava i discìpuli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774017" y="1768514"/>
            <a:ext cx="5382334" cy="410875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0870" y="209707"/>
            <a:ext cx="4053592" cy="6932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o" sz="4000">
                <a:solidFill>
                  <a:srgbClr val="ff0000"/>
                </a:solidFill>
              </a:rPr>
              <a:t>Parola d'oghje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6983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9161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484784"/>
            <a:ext cx="8208912" cy="2831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o" sz="3600">
                <a:solidFill>
                  <a:schemeClr val="tx1">
                    <a:lumMod val="65000"/>
                    <a:lumOff val="35000"/>
                  </a:schemeClr>
                </a:solidFill>
              </a:rPr>
              <a:t>Filippu truvò Natanaele è li disse: "Avemu trovu quellu chì Mosè hà scrittu in a Legge, è di quale anu scrittu ancu i prufeti - Ghjesù di Nazareth, u figliolu di Ghjiseppu".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82858" y="5146168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Ghjuvanni</a:t>
            </a:r>
            <a:r xmlns:a="http://schemas.openxmlformats.org/drawingml/2006/main">
              <a:rPr altLang="en-US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</a:t>
            </a:r>
            <a:r xmlns:a="http://schemas.openxmlformats.org/drawingml/2006/main">
              <a:rPr altLang="en-US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45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Ghjesù chjamò Petru, Andrea è u so vicinu, Filippu, per esse discìpuli. "Seguita mi!"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7807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288438"/>
            <a:ext cx="9053611" cy="1558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Filippu hà presentatu à Ghjesù à u so amicu Natanaele. "U Messia chì i prufeti anu scrittu in l'Anticu Testamentu apparsu".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229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59269"/>
            <a:ext cx="9070726" cy="939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"Nazareth! Puderà u Messia vene da quì?" Nathanael dumandò. - Venite à vede, disse Filippu.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7004"/>
            <a:ext cx="9144000" cy="584226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Ghjesù disse à Natanaele. "Tu sì un veru israelitanu, t'aghju vistu mentre era ancu sottu à u ficu prima chì Filippu ti chjamava."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4730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380672"/>
            <a:ext cx="9053611" cy="14563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Nathanaël s'étonna de cela et donna gloire à Jésus : « Rabbi, tu es le Fils de Dieu et le Rè d'Israël ».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3806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o" sz="4000">
                <a:solidFill>
                  <a:srgbClr val="ff0000"/>
                </a:solidFill>
              </a:rPr>
              <a:t>Lezzione d'oghje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9154" y="11671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10040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268929"/>
            <a:ext cx="8352928" cy="30249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o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Appena Nathanael hà sappiutu chì</a:t>
            </a:r>
            <a:r xmlns:a="http://schemas.openxmlformats.org/drawingml/2006/main">
              <a:rPr altLang="en-US" lang="co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o" sz="3200">
                <a:solidFill>
                  <a:schemeClr val="tx1">
                    <a:lumMod val="65000"/>
                    <a:lumOff val="35000"/>
                  </a:schemeClr>
                </a:solidFill>
              </a:rPr>
              <a:t>Ghjesù hè u Messia, hà datu a gloria di Ghjesù.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o" sz="3200">
                <a:solidFill>
                  <a:schemeClr val="tx1">
                    <a:lumMod val="65000"/>
                    <a:lumOff val="35000"/>
                  </a:schemeClr>
                </a:solidFill>
              </a:rPr>
              <a:t>Hè divintatu un discìpulu di Ghjesù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o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Avemu da dà gloria à Ghjesù chì hè u nostru Salvatore, è campà una vita di discìpulu di Ghjesù è ubbidisci.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o" sz="4000"/>
              <a:t>Parola d'oghje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22369" y="9973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28671"/>
            <a:ext cx="8208912" cy="17318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o" sz="3600">
                <a:solidFill>
                  <a:schemeClr val="tx1">
                    <a:lumMod val="65000"/>
                    <a:lumOff val="35000"/>
                  </a:schemeClr>
                </a:solidFill>
              </a:rPr>
              <a:t>Oghje in a cità di David un Salvatore hè natu à voi; ellu hè Cristu u Signore.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Cum'è</a:t>
            </a:r>
            <a:r xmlns:a="http://schemas.openxmlformats.org/drawingml/2006/main">
              <a:rPr altLang="en-US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2:11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3164" y="291607"/>
            <a:ext cx="4053592" cy="5732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o" sz="3200">
                <a:solidFill>
                  <a:srgbClr val="ff0000"/>
                </a:solidFill>
              </a:rPr>
              <a:t>Quale hè Ghjesù 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12160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92460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o" sz="3600">
                <a:solidFill>
                  <a:srgbClr val="0070c0"/>
                </a:solidFill>
              </a:rPr>
              <a:t>Ghjesù hè ...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o" sz="3600">
                <a:solidFill>
                  <a:schemeClr val="tx1">
                    <a:lumMod val="65000"/>
                    <a:lumOff val="35000"/>
                  </a:schemeClr>
                </a:solidFill>
              </a:rPr>
              <a:t>Ghjesù hè quellu chì chjama a ghjente cum'è discìpuli per esse cum'è ellu.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o" sz="4000">
                <a:solidFill>
                  <a:srgbClr val="ff0000"/>
                </a:solidFill>
              </a:rPr>
              <a:t>Quiz d'oghje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38382" y="10190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o" sz="3200">
                <a:solidFill>
                  <a:schemeClr val="tx1">
                    <a:lumMod val="65000"/>
                    <a:lumOff val="35000"/>
                  </a:schemeClr>
                </a:solidFill>
              </a:rPr>
              <a:t>Quale hà presentatu à Ghjesù à Natanaele 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Petru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36713"/>
            <a:ext cx="84249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Filippu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Andrew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Paulu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3536713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o" sz="2800">
                <a:solidFill>
                  <a:srgbClr val="ff0000"/>
                </a:solidFill>
              </a:rPr>
              <a:t>② </a:t>
            </a:r>
            <a:r xmlns:a="http://schemas.openxmlformats.org/drawingml/2006/main">
              <a:rPr altLang="ko-KR" lang="co" sz="2800">
                <a:solidFill>
                  <a:srgbClr val="ff0000"/>
                </a:solidFill>
              </a:rPr>
              <a:t>Filippu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3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0870" y="209707"/>
            <a:ext cx="4053592" cy="6932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o" sz="4000">
                <a:solidFill>
                  <a:srgbClr val="ff0000"/>
                </a:solidFill>
              </a:rPr>
              <a:t>Parola d'oghje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6983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9161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533148"/>
            <a:ext cx="8208912" cy="2831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o" sz="3600">
                <a:solidFill>
                  <a:schemeClr val="tx1">
                    <a:lumMod val="65000"/>
                    <a:lumOff val="35000"/>
                  </a:schemeClr>
                </a:solidFill>
              </a:rPr>
              <a:t>Filippu truvò Natanaele è li disse: "Avemu trovu quellu chì Mosè hà scrittu in a Legge, è di quale anu scrittu ancu i prufeti - Ghjesù di Nazareth, u figliolu di Ghjiseppu".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82858" y="5146168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Ghjuvanni</a:t>
            </a:r>
            <a:r xmlns:a="http://schemas.openxmlformats.org/drawingml/2006/main">
              <a:rPr altLang="en-US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</a:t>
            </a:r>
            <a:r xmlns:a="http://schemas.openxmlformats.org/drawingml/2006/main">
              <a:rPr altLang="en-US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45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 57 A Parola di Diu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34354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o" altLang="ko-KR" sz="4400"/>
              <a:t>A persona chì hè falata da u tettu</a:t>
            </a:r>
            <a:endParaRPr xmlns:a="http://schemas.openxmlformats.org/drawingml/2006/main" lang="en-US" altLang="ko-KR" sz="4400"/>
          </a:p>
          <a:p>
            <a:pPr algn="ctr">
              <a:defRPr/>
            </a:pPr>
            <a:endParaRPr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10627" y="1772816"/>
            <a:ext cx="5015946" cy="41764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o" sz="4000">
                <a:solidFill>
                  <a:srgbClr val="ff0000"/>
                </a:solidFill>
              </a:rPr>
              <a:t>Parola d'oghje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700808"/>
            <a:ext cx="8208912" cy="2831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o" sz="3600">
                <a:solidFill>
                  <a:schemeClr val="tx1">
                    <a:lumMod val="65000"/>
                    <a:lumOff val="35000"/>
                  </a:schemeClr>
                </a:solidFill>
              </a:rPr>
              <a:t>S'arrizzò, pigliò a so matta è si n'andò in vista di tutti. Questu hà maravigliatu tutti è elogiavanu à Diu, dicendu: "Ùn avemu mai vistu nunda cusì!"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21786" y="5301208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Marcu</a:t>
            </a:r>
            <a:r xmlns:a="http://schemas.openxmlformats.org/drawingml/2006/main">
              <a:rPr altLang="en-US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2:12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Quandu a ghjente hà intesu parlà di a guariscenza di Ghjesù, a ghjente hà purtatu u so amicu paraliticu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7807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0485" y="5301208"/>
            <a:ext cx="9053611" cy="1554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Ma ci era troppu persone induve Ghjesù era. Allora ùn pudianu piglià u so amicu paraliticu à Ghjesù per u tettu.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30120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268156"/>
            <a:ext cx="9070726" cy="15498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Eventualmente, quelli chì anu purtatu l'amicu paraliticu rompanu u tettu è mandò un amicu paraliticu à Ghjesù.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3012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5264"/>
            <a:ext cx="910723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Ghjesù hà vistu a so fede è disse. "I vostri peccati sò pardunati. Alzate è vai in casa".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517232"/>
            <a:ext cx="9053611" cy="1462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Sorprendentemente, u paraliticu hè statu guaritu à u mumentu. Allora s'arrizzò è marchjò è glurificà à Diu.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3732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366" y="5651415"/>
            <a:ext cx="9054634" cy="11856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Quandu era u tempu per Maria d'avè un zitellu, avia da andà in Betlemme. Ma perchè ùn ci era micca stanza, hà avutu un zitellu in una manghja.</a:t>
            </a:r>
            <a:r xmlns:a="http://schemas.openxmlformats.org/drawingml/2006/main">
              <a:rPr lang="co" altLang="en-US" sz="24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33433"/>
            <a:ext cx="9144000" cy="562267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o" sz="4000">
                <a:solidFill>
                  <a:srgbClr val="ff0000"/>
                </a:solidFill>
              </a:rPr>
              <a:t>Lezzione d'oghje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7974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835696" y="4977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95535" y="940216"/>
            <a:ext cx="8352928" cy="44776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o" sz="3200">
                <a:solidFill>
                  <a:schemeClr val="tx1">
                    <a:lumMod val="65000"/>
                    <a:lumOff val="35000"/>
                  </a:schemeClr>
                </a:solidFill>
              </a:rPr>
              <a:t>L'amichi di Paralytic avianu difficultà è disabilità, ma ùn puderanu micca rinunzià à andà à Ghjesù. Perchè avianu a fede in Ghjesù.</a:t>
            </a:r>
            <a:r xmlns:a="http://schemas.openxmlformats.org/drawingml/2006/main">
              <a:rPr altLang="en-US" lang="co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o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Avemu a fede in Ghjesù?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o" sz="3200">
                <a:solidFill>
                  <a:schemeClr val="tx1">
                    <a:lumMod val="65000"/>
                    <a:lumOff val="35000"/>
                  </a:schemeClr>
                </a:solidFill>
              </a:rPr>
              <a:t>Quandu avemu vinutu à Ghjesù cù a fede, ùn ci vole micca rinunzià malgradu i difficultà è ostaculi chì ci bluccanu.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o" sz="3200">
                <a:solidFill>
                  <a:schemeClr val="tx1">
                    <a:lumMod val="65000"/>
                    <a:lumOff val="35000"/>
                  </a:schemeClr>
                </a:solidFill>
              </a:rPr>
              <a:t>Fendu cusì, puderemu purtà a gloria à Diu cum'è un omu paralizatu.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69776" y="212755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o" sz="3200">
                <a:solidFill>
                  <a:srgbClr val="ff0000"/>
                </a:solidFill>
              </a:rPr>
              <a:t>Quale hè Ghjesù 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1744" y="5739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3826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o" sz="3600">
                <a:solidFill>
                  <a:srgbClr val="0070c0"/>
                </a:solidFill>
              </a:rPr>
              <a:t>Ghjesù..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o" sz="3600">
                <a:solidFill>
                  <a:schemeClr val="tx1">
                    <a:lumMod val="65000"/>
                    <a:lumOff val="35000"/>
                  </a:schemeClr>
                </a:solidFill>
              </a:rPr>
              <a:t>Ghjesù ùn rifiuta micca quelli chì venenu à ellu. È dà ciò chì hè necessariu à quelli chì venenu à ellu.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o" sz="4000">
                <a:solidFill>
                  <a:srgbClr val="ff0000"/>
                </a:solidFill>
              </a:rPr>
              <a:t>Quiz d'oghje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43414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1224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o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Per chì u paraliticu hè ghjuntu à Ghjesù?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finestra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porta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muru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tettu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53314"/>
            <a:ext cx="8712968" cy="5121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o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co" sz="2800">
                <a:solidFill>
                  <a:srgbClr val="ff0000"/>
                </a:solidFill>
              </a:rPr>
              <a:t>tettu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4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o" sz="4000">
                <a:solidFill>
                  <a:srgbClr val="ff0000"/>
                </a:solidFill>
              </a:rPr>
              <a:t>Parola d'oghje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412776"/>
            <a:ext cx="8208912" cy="28334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o" sz="3600">
                <a:solidFill>
                  <a:schemeClr val="tx1">
                    <a:lumMod val="65000"/>
                    <a:lumOff val="35000"/>
                  </a:schemeClr>
                </a:solidFill>
              </a:rPr>
              <a:t>S'arrizzò, pigliò a so matta è si n'andò in vista di tutti. Questu hà maravigliatu tutti è elogiavanu à Diu, dicendu: "Ùn avemu mai vistu nunda cusì!"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21786" y="5301208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Marcu</a:t>
            </a:r>
            <a:r xmlns:a="http://schemas.openxmlformats.org/drawingml/2006/main">
              <a:rPr altLang="en-US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2:12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 58 A Parola di Diu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14256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o" altLang="ko-KR" sz="4400"/>
              <a:t>Ghjesù chjama Matteu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681166" y="1844824"/>
            <a:ext cx="5462834" cy="40780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o" sz="4000">
                <a:solidFill>
                  <a:srgbClr val="ff0000"/>
                </a:solidFill>
              </a:rPr>
              <a:t>Parola d'oghje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11094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5112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605156"/>
            <a:ext cx="8208912" cy="2831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o" sz="3600">
                <a:solidFill>
                  <a:schemeClr val="tx1">
                    <a:lumMod val="65000"/>
                    <a:lumOff val="35000"/>
                  </a:schemeClr>
                </a:solidFill>
              </a:rPr>
              <a:t>Quandu Ghjesù andava da quì, hà vistu un omu chjamatu Matteu, pusatu à a cabina di u publicanu. "Seguimi", li disse, è Matteu s'arrizzò è u seguitava.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89530" y="5229200"/>
            <a:ext cx="3850653" cy="5124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Matteu</a:t>
            </a:r>
            <a:r xmlns:a="http://schemas.openxmlformats.org/drawingml/2006/main">
              <a:rPr altLang="en-US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9:9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9991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Ci era un publicanu chjamatu Matteu. Era un collector d'imposti in nome di Roma à l'Israele.</a:t>
            </a:r>
            <a:r xmlns:a="http://schemas.openxmlformats.org/drawingml/2006/main">
              <a:rPr lang="co" altLang="en-US" sz="30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4"/>
            <a:ext cx="9144000" cy="575658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380671"/>
            <a:ext cx="9053611" cy="14563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Matteu era un cullettore di tasse, cusì avia assai soldi. Ma i Ghjudei odiavanu i publicani chì travagliavanu per Roma, u cunquistatore.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4452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05264"/>
            <a:ext cx="907072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Ghjesù hà guardatu Matteu à pusà à a cabine fiscale è li disse. "Seguita mi"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3021"/>
            <a:ext cx="9144000" cy="58282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0984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Matteu abbandunò subitu tuttu è seguitanu à Ghjesù. Era perchè hà ringraziatu à Ghjesù per u chjamatu.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0613" y="-3135"/>
            <a:ext cx="9144000" cy="544835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Intantu, una voce ghjunse da u celu à i pastori chì curavanu e pecure in Betlemme.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733256"/>
            <a:ext cx="9053611" cy="9990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"U duttore ùn hè micca necessariu per i sani, ma i malati". Matteu divintò un discìpulu di Ghjesù.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71400"/>
            <a:ext cx="9144000" cy="57606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o" sz="4000">
                <a:solidFill>
                  <a:srgbClr val="ff0000"/>
                </a:solidFill>
              </a:rPr>
              <a:t>Lezzione d'oghje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42844" y="1235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92245" y="11260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268929"/>
            <a:ext cx="8352928" cy="39964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o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Matteu era un publicanu odiatu da u so populu. Ma, Ghjesù chjamò Matteu è u fece discìpuli.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o" sz="3200">
                <a:solidFill>
                  <a:schemeClr val="tx1">
                    <a:lumMod val="65000"/>
                    <a:lumOff val="35000"/>
                  </a:schemeClr>
                </a:solidFill>
              </a:rPr>
              <a:t>Semu ancu u populu di Diu. Ma ùn simu micca abbastanza per esse chjamati discìpuli di Ghjesù.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o" sz="3200">
                <a:solidFill>
                  <a:schemeClr val="tx1">
                    <a:lumMod val="65000"/>
                    <a:lumOff val="35000"/>
                  </a:schemeClr>
                </a:solidFill>
              </a:rPr>
              <a:t>Tuttavia, Ghjesù ci chjama à fà i so discìpuli. Dunque, duvemu ubbidisci à ellu per esse degne di a so chjama.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45877" y="254420"/>
            <a:ext cx="4053592" cy="5723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o" sz="3200">
                <a:solidFill>
                  <a:srgbClr val="ff0000"/>
                </a:solidFill>
              </a:rPr>
              <a:t>Quale hè Ghjesù 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59042" y="864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02608" y="10748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o" sz="3600">
                <a:solidFill>
                  <a:srgbClr val="0070c0"/>
                </a:solidFill>
              </a:rPr>
              <a:t>Ghjesù..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o" sz="3600">
                <a:solidFill>
                  <a:schemeClr val="tx1">
                    <a:lumMod val="65000"/>
                    <a:lumOff val="35000"/>
                  </a:schemeClr>
                </a:solidFill>
              </a:rPr>
              <a:t>Ghjesù chjama e persone chì sò rifiutati in u mondu per diventà u populu di Diu.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o" sz="4000">
                <a:solidFill>
                  <a:srgbClr val="ff0000"/>
                </a:solidFill>
              </a:rPr>
              <a:t>Quiz d'oghje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0187" y="2280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4638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o" sz="3200">
                <a:solidFill>
                  <a:schemeClr val="tx1">
                    <a:lumMod val="65000"/>
                    <a:lumOff val="35000"/>
                  </a:schemeClr>
                </a:solidFill>
              </a:rPr>
              <a:t>Chì era u travagliu di Matteu 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61764"/>
            <a:ext cx="8424936" cy="5129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collecteur d'impôts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piscador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carpentiere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prete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6471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o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altLang="ko-KR" lang="co" sz="2800">
                <a:solidFill>
                  <a:srgbClr val="ff0000"/>
                </a:solidFill>
              </a:rPr>
              <a:t>collecteur d'impôts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5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o" sz="4000">
                <a:solidFill>
                  <a:srgbClr val="ff0000"/>
                </a:solidFill>
              </a:rPr>
              <a:t>Parola d'oghje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11094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5112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389131"/>
            <a:ext cx="8208912" cy="2831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o" sz="3600">
                <a:solidFill>
                  <a:schemeClr val="tx1">
                    <a:lumMod val="65000"/>
                    <a:lumOff val="35000"/>
                  </a:schemeClr>
                </a:solidFill>
              </a:rPr>
              <a:t>Quandu Ghjesù andava da quì, hà vistu un omu chjamatu Matteu, pusatu à a cabina di u publicanu. "Seguimi", li disse, è Matteu s'arrizzò è u seguitava.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89530" y="5229200"/>
            <a:ext cx="3850653" cy="5124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Matteu</a:t>
            </a:r>
            <a:r xmlns:a="http://schemas.openxmlformats.org/drawingml/2006/main">
              <a:rPr altLang="en-US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9:9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 59 A Parola di Diu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2092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o" altLang="ko-KR" sz="4400"/>
              <a:t>Ghjesù hà sceltu i dodici discepuli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000375" y="1988840"/>
            <a:ext cx="5155975" cy="39616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o" sz="4000">
                <a:solidFill>
                  <a:srgbClr val="ff0000"/>
                </a:solidFill>
              </a:rPr>
              <a:t>Parola d'oghje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9916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835696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189305"/>
            <a:ext cx="8208912" cy="44793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o" sz="3600">
                <a:solidFill>
                  <a:schemeClr val="tx1">
                    <a:lumMod val="65000"/>
                    <a:lumOff val="35000"/>
                  </a:schemeClr>
                </a:solidFill>
              </a:rPr>
              <a:t>Unu di quelli ghjorni, Ghjesù si n'andò à una muntagna per pricà, è hà passatu a notte à pricà à Diu.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o" sz="3600">
                <a:solidFill>
                  <a:schemeClr val="tx1">
                    <a:lumMod val="65000"/>
                    <a:lumOff val="35000"/>
                  </a:schemeClr>
                </a:solidFill>
              </a:rPr>
              <a:t>Le matin venu, il appela à lui ses disciples et en choisit douze, qu'il désigna aussi apôtres :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0">
              <a:defRPr/>
            </a:pPr>
            <a:endParaRPr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684041" y="5633640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Luke</a:t>
            </a:r>
            <a:r xmlns:a="http://schemas.openxmlformats.org/drawingml/2006/main">
              <a:rPr altLang="en-US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</a:t>
            </a:r>
            <a:r xmlns:a="http://schemas.openxmlformats.org/drawingml/2006/main">
              <a:rPr altLang="en-US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12-13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301208"/>
            <a:ext cx="9053611" cy="14596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Ci era parechje persone chì anu intesu è seguitanu à Ghjesù. Andavanu cun Ghjesù è anu amparatu da Ghjesù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27584" y="476672"/>
            <a:ext cx="7263110" cy="46805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05264"/>
            <a:ext cx="907072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Dopu avè pricatu, Ghjesù hà sceltu specificamente dodici di elli cum'è discìpuli vicini.</a:t>
            </a:r>
            <a:r xmlns:a="http://schemas.openxmlformats.org/drawingml/2006/main">
              <a:rPr lang="co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074" y="0"/>
            <a:ext cx="9127926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5264"/>
            <a:ext cx="9107238" cy="100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Sò stati scelti per campà cun Ghjesù, per pridicà u Vangelu è per caccià i dimònii.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026" name="Picture 2" descr="http://cdn.www.ministry-to-children.com/wp-content/uploads/2013/06/Jesus-calls-disciples-1024x449.jpg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332656"/>
            <a:ext cx="9144000" cy="5301208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9070726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"Gloria à u celu, pace à a terra! Rallegrati, Ghjesù hè natu". Anghjuli da u celu disse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6307"/>
            <a:ext cx="9144000" cy="58709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380672"/>
            <a:ext cx="9053611" cy="14563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o" sz="3000">
                <a:solidFill>
                  <a:schemeClr val="tx1">
                    <a:lumMod val="65000"/>
                    <a:lumOff val="35000"/>
                  </a:schemeClr>
                </a:solidFill>
              </a:rPr>
              <a:t>I discìpuli eranu una varietà di persone: unipochi d'elli eranu piscadori, un collector d'imposti, un rivoluzionariu, unipochi d'elli eranu caldi.</a:t>
            </a:r>
            <a:endParaRPr xmlns:a="http://schemas.openxmlformats.org/drawingml/2006/main" altLang="en-US" lang="ko-KR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descr="http://3.bp.blogspot.com/-r_85EcS71Xs/UiSZPCnRSWI/AAAAAAAABI0/kiYACD3Y37Y/s1600/12+Disciples+with+names+b.png" id="2052" name="Picture 4"/>
          <p:cNvPicPr>
            <a:picLocks noChangeArrowheads="1" noChangeAspect="1"/>
          </p:cNvPicPr>
          <p:nvPr/>
        </p:nvPicPr>
        <p:blipFill rotWithShape="1">
          <a:blip r:embed="rId2"/>
          <a:srcRect b="68"/>
          <a:stretch>
            <a:fillRect/>
          </a:stretch>
        </p:blipFill>
        <p:spPr>
          <a:xfrm>
            <a:off x="-5899" y="1"/>
            <a:ext cx="9134828" cy="5373216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301208"/>
            <a:ext cx="9053611" cy="1554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Ma Ghjesù hà pricatu à Diu per elettu bè i so discìpuli, è li hà sceltu bè, hà pigliatu bè cura di elli è li hà insignatu bè.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20337" y="0"/>
            <a:ext cx="9164337" cy="53012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o" sz="4000">
                <a:solidFill>
                  <a:srgbClr val="ff0000"/>
                </a:solidFill>
              </a:rPr>
              <a:t>Lezzione d'oghje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89179" y="6609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4977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268929"/>
            <a:ext cx="8352928" cy="39964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Hè per quessa chì Ghjesù hà sceltu i so discìpuli: 1) per insignà li a parolla di Diu, 2) per fà li pridicà u Vangelu secondu ciò ch'elli anu amparatu, è 3) per fà li proclamà u putere di u regnu di Diu. Per questi mutivi, Ghjesù hà sceltu i so discìpuli.</a:t>
            </a:r>
            <a:r xmlns:a="http://schemas.openxmlformats.org/drawingml/2006/main">
              <a:rPr altLang="en-US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Semu ancu discìpuli di Ghjesù.</a:t>
            </a:r>
            <a:endParaRPr xmlns:a="http://schemas.openxmlformats.org/drawingml/2006/main" altLang="ko-KR" 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 nostru travagliu hè listessu chì u travagliu di i dodici discìpuli di Ghjesù.</a:t>
            </a:r>
            <a:endParaRPr xmlns:a="http://schemas.openxmlformats.org/drawingml/2006/main" altLang="ko-KR" 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Vivamu a vita di un discìpulu cuminciendu oghje </a:t>
            </a:r>
            <a:r xmlns:a="http://schemas.openxmlformats.org/drawingml/2006/main">
              <a:rPr altLang="ko-KR" lang="co" sz="320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r xmlns:a="http://schemas.openxmlformats.org/drawingml/2006/main">
              <a:rPr altLang="en-US" lang="co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5188" y="182285"/>
            <a:ext cx="4053592" cy="5682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o" sz="3200"/>
              <a:t>Quale hè Ghjesù ?</a:t>
            </a:r>
            <a:r xmlns:a="http://schemas.openxmlformats.org/drawingml/2006/main">
              <a:rPr altLang="en-US" lang="co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0925" y="5739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3341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o" sz="3600">
                <a:solidFill>
                  <a:srgbClr val="0070c0"/>
                </a:solidFill>
              </a:rPr>
              <a:t>Ghjesù</a:t>
            </a:r>
            <a:r xmlns:a="http://schemas.openxmlformats.org/drawingml/2006/main">
              <a:rPr altLang="en-US" lang="co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altLang="ko-KR" lang="co" sz="3600">
                <a:solidFill>
                  <a:srgbClr val="0070c0"/>
                </a:solidFill>
              </a:rPr>
              <a:t>hè…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o" sz="3600">
                <a:solidFill>
                  <a:schemeClr val="tx1">
                    <a:lumMod val="65000"/>
                    <a:lumOff val="35000"/>
                  </a:schemeClr>
                </a:solidFill>
              </a:rPr>
              <a:t>Ghjesù hè quellu chì ci insegna a verità di u celu in modu chì pudemu cresce cum'è i discìpuli di Ghjesù.</a:t>
            </a:r>
            <a:r xmlns:a="http://schemas.openxmlformats.org/drawingml/2006/main">
              <a:rPr altLang="en-US" lang="co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o" sz="4000">
                <a:solidFill>
                  <a:srgbClr val="ff0000"/>
                </a:solidFill>
              </a:rPr>
              <a:t>Quiz d'oghje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6379" y="67454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o" sz="3200">
                <a:solidFill>
                  <a:schemeClr val="tx1">
                    <a:lumMod val="65000"/>
                    <a:lumOff val="35000"/>
                  </a:schemeClr>
                </a:solidFill>
              </a:rPr>
              <a:t>Quanti discepuli hà sceltu Ghjesù cum'è apòstuli (quelli chì sò mandati)?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deci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undici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39009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dodici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quattordici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52871"/>
            <a:ext cx="8712968" cy="5124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o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altLang="ko-KR" lang="co" sz="2800">
                <a:solidFill>
                  <a:srgbClr val="ff0000"/>
                </a:solidFill>
              </a:rPr>
              <a:t>dodici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6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o" sz="4000">
                <a:solidFill>
                  <a:srgbClr val="ff0000"/>
                </a:solidFill>
              </a:rPr>
              <a:t>Parola d'oghje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9916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835696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980728"/>
            <a:ext cx="8208912" cy="44793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o" sz="3600">
                <a:solidFill>
                  <a:schemeClr val="tx1">
                    <a:lumMod val="65000"/>
                    <a:lumOff val="35000"/>
                  </a:schemeClr>
                </a:solidFill>
              </a:rPr>
              <a:t>Unu di quelli ghjorni, Ghjesù si n'andò à una muntagna per pricà, è hà passatu a notte à pricà à Diu.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o" sz="3600">
                <a:solidFill>
                  <a:schemeClr val="tx1">
                    <a:lumMod val="65000"/>
                    <a:lumOff val="35000"/>
                  </a:schemeClr>
                </a:solidFill>
              </a:rPr>
              <a:t>Le matin venu, il appela à lui ses disciples et en choisit douze, qu'il désigna aussi apôtres :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0">
              <a:defRPr/>
            </a:pPr>
            <a:endParaRPr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684041" y="5633640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Luke</a:t>
            </a:r>
            <a:r xmlns:a="http://schemas.openxmlformats.org/drawingml/2006/main">
              <a:rPr altLang="en-US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</a:t>
            </a:r>
            <a:r xmlns:a="http://schemas.openxmlformats.org/drawingml/2006/main">
              <a:rPr altLang="en-US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12-13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 60 A Parola di Diu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27687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o" altLang="ko-KR" sz="4400"/>
              <a:t>U Vangelu Ghjesù hà insignatu nantu à a muntagna.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23928" y="1907599"/>
            <a:ext cx="5232422" cy="39097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o" sz="4000">
                <a:solidFill>
                  <a:srgbClr val="ff0000"/>
                </a:solidFill>
              </a:rPr>
              <a:t>Parola d'oghje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5355" y="3982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201682"/>
            <a:ext cx="8208912" cy="33794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o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Avà, quand'ellu vide a folla, si n'andò nantu à una muntagna è si pusò. I so discìpuli vinianu à ellu,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o" sz="3600">
                <a:solidFill>
                  <a:schemeClr val="tx1">
                    <a:lumMod val="65000"/>
                    <a:lumOff val="35000"/>
                  </a:schemeClr>
                </a:solidFill>
              </a:rPr>
              <a:t>è cuminciò à insignà li dicendu :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o" sz="3600">
                <a:solidFill>
                  <a:schemeClr val="tx1">
                    <a:lumMod val="65000"/>
                    <a:lumOff val="35000"/>
                  </a:schemeClr>
                </a:solidFill>
              </a:rPr>
              <a:t>"Beati i poveri in spiritu, perchè u regnu di i celi hè di elli.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5251551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Matteu</a:t>
            </a:r>
            <a:r xmlns:a="http://schemas.openxmlformats.org/drawingml/2006/main">
              <a:rPr altLang="en-US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5: 1-3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9991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Ghjesù hà insignatu à a folla nantu à a muntagna cumu per campà cum'è persone di u regnu di Diu.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5266" y="620688"/>
            <a:ext cx="9144000" cy="50131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637" y="5661248"/>
            <a:ext cx="9070726" cy="15567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"Beati i poveri in spiritu, perchè u regnu di i celi hè di elli.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0">
              <a:defRPr/>
            </a:pPr>
            <a:endParaRPr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23528" y="548680"/>
            <a:ext cx="8064896" cy="463774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Comu l'anghjuli dicenu, Ghjesù hè natu sanu in una manghja.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6147" y="5072417"/>
            <a:ext cx="9107238" cy="1793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Avete amparatu à rimbursà i vostri denti cù i vostri denti, ma vi dicu di dà a guancia manca à quellu chì tocca a guancia diritta. Allora sarete figlioli di Diu 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703990" y="620688"/>
            <a:ext cx="5699258" cy="42484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537516"/>
            <a:ext cx="9053611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Fighjate l'acelli in l'aria. L'acelli ùn facenu micca u travagliu agriculu, ma Diu li alimenta tutti. Ùn ti curarà più chè l'acelli 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5375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517232"/>
            <a:ext cx="9053611" cy="1462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A ghjente era assai surprised da l'insignamentu di Ghjesù. Perchè Ghjesù avia l'autorità sfarente di i prufessori di a Bibbia ordinali.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332657"/>
            <a:ext cx="9144000" cy="50405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o" sz="4000">
                <a:solidFill>
                  <a:srgbClr val="ff0000"/>
                </a:solidFill>
              </a:rPr>
              <a:t>Lezzione d'oghje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6379" y="6159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7198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268929"/>
            <a:ext cx="8352928" cy="35107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o" sz="3200">
                <a:solidFill>
                  <a:schemeClr val="tx1">
                    <a:lumMod val="65000"/>
                    <a:lumOff val="35000"/>
                  </a:schemeClr>
                </a:solidFill>
              </a:rPr>
              <a:t>Ghjesù ci dice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o" sz="3200">
                <a:solidFill>
                  <a:schemeClr val="tx1">
                    <a:lumMod val="65000"/>
                    <a:lumOff val="35000"/>
                  </a:schemeClr>
                </a:solidFill>
              </a:rPr>
              <a:t>chì a vita di u populu di Diu hè sfarente di quelli di u mondu.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o" sz="3200">
                <a:solidFill>
                  <a:schemeClr val="tx1">
                    <a:lumMod val="65000"/>
                    <a:lumOff val="35000"/>
                  </a:schemeClr>
                </a:solidFill>
              </a:rPr>
              <a:t>Ci hè qualchì diffarenza in a nostra vita da quelli chì ùn credi micca in Ghjesù?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o" sz="3200">
                <a:solidFill>
                  <a:schemeClr val="tx1">
                    <a:lumMod val="65000"/>
                    <a:lumOff val="35000"/>
                  </a:schemeClr>
                </a:solidFill>
              </a:rPr>
              <a:t>Fighjemu un ochju à noi stessi è campemu una vita degna di u regnu di Diu.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205543"/>
            <a:ext cx="4053592" cy="5736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o" sz="3200"/>
              <a:t>Quale hè Ghjesù ?</a:t>
            </a:r>
            <a:r xmlns:a="http://schemas.openxmlformats.org/drawingml/2006/main">
              <a:rPr altLang="en-US" lang="co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65101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835696" y="2384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o" sz="3600">
                <a:solidFill>
                  <a:srgbClr val="0070c0"/>
                </a:solidFill>
              </a:rPr>
              <a:t>Ghjesù..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o" sz="3600">
                <a:solidFill>
                  <a:schemeClr val="tx1">
                    <a:lumMod val="65000"/>
                    <a:lumOff val="35000"/>
                  </a:schemeClr>
                </a:solidFill>
              </a:rPr>
              <a:t>Ghjesù hè quellu chì ci trasforma per vive cum'è u populu di u regnu di Diu.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o" sz="4000"/>
              <a:t>Quiz d'oghje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50373" y="11788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7113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o" sz="3200">
                <a:solidFill>
                  <a:schemeClr val="tx1">
                    <a:lumMod val="65000"/>
                    <a:lumOff val="35000"/>
                  </a:schemeClr>
                </a:solidFill>
              </a:rPr>
              <a:t>Chì pò piglià u poviru in spiritu 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soldi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manghjà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onore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regnu di Diu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53314"/>
            <a:ext cx="8712968" cy="5121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o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co" sz="2800">
                <a:solidFill>
                  <a:srgbClr val="ff0000"/>
                </a:solidFill>
              </a:rPr>
              <a:t>regnu di Diu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7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o" sz="4000">
                <a:solidFill>
                  <a:srgbClr val="ff0000"/>
                </a:solidFill>
              </a:rPr>
              <a:t>Parola d'oghje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5355" y="3982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052736"/>
            <a:ext cx="8208912" cy="33840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o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Avà, quand'ellu vide a folla, si n'andò nantu à una muntagna è si pusò. I so discìpuli vinianu à ellu,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o" sz="3600">
                <a:solidFill>
                  <a:schemeClr val="tx1">
                    <a:lumMod val="65000"/>
                    <a:lumOff val="35000"/>
                  </a:schemeClr>
                </a:solidFill>
              </a:rPr>
              <a:t>è cuminciò à insignà li dicendu :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o" sz="3600">
                <a:solidFill>
                  <a:schemeClr val="tx1">
                    <a:lumMod val="65000"/>
                    <a:lumOff val="35000"/>
                  </a:schemeClr>
                </a:solidFill>
              </a:rPr>
              <a:t>"Beati i poveri in spiritu, perchè u regnu di i celi hè di elli.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5251551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Matteu</a:t>
            </a:r>
            <a:r xmlns:a="http://schemas.openxmlformats.org/drawingml/2006/main">
              <a:rPr altLang="en-US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5: 1-3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 61 A Parola di Diu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14256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o" altLang="ko-KR" sz="4400"/>
              <a:t>Ghjesù Calma a Tempesta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742929" y="1964254"/>
            <a:ext cx="5386639" cy="39398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o" sz="4000">
                <a:solidFill>
                  <a:srgbClr val="ff0000"/>
                </a:solidFill>
              </a:rPr>
              <a:t>Parola d'oghje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628800"/>
            <a:ext cx="8208912" cy="22840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o" sz="3600">
                <a:solidFill>
                  <a:schemeClr val="tx1">
                    <a:lumMod val="65000"/>
                    <a:lumOff val="35000"/>
                  </a:schemeClr>
                </a:solidFill>
              </a:rPr>
              <a:t>S'arrizzò, rimproverò u ventu è disse à l'onde: "Silenziu! Siate tranquilli!" Allora u ventu si calava è era cumplettamente calmu.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Marcu</a:t>
            </a:r>
            <a:r xmlns:a="http://schemas.openxmlformats.org/drawingml/2006/main">
              <a:rPr altLang="en-US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4:</a:t>
            </a:r>
            <a:r xmlns:a="http://schemas.openxmlformats.org/drawingml/2006/main">
              <a:rPr altLang="en-US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39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Ghjesù è i so discìpuli sò stati inseme nantu à una barca per attraversà u lavu di Galilea.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2143" y="1"/>
            <a:ext cx="9144000" cy="57807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566881"/>
            <a:ext cx="9054634" cy="12320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I pastori di Betlemme ghjunsenu à vede u Figliolu di Diu chì salvaria a ghjente. "Ghjesù! u Figliolu di Diu ! Ti ringraziu per esse venutu in questa terra! ”...</a:t>
            </a:r>
            <a:endParaRPr xmlns:a="http://schemas.openxmlformats.org/drawingml/2006/main" lang="en-US" altLang="ko-KR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56688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05264"/>
            <a:ext cx="907072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Traversendu u lavu, di colpu, un ventu furioso s'hè ghjuntu è ghjunse un'onda spaventosa.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141" y="-27383"/>
            <a:ext cx="9144000" cy="58326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5264"/>
            <a:ext cx="910723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 discìpuli eventualmente dissenu à Ghjesù. "Maestru, ùn vi importa micca s'è no affuchemu !"</a:t>
            </a:r>
            <a:r xmlns:a="http://schemas.openxmlformats.org/drawingml/2006/main">
              <a:rPr lang="co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8052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494007"/>
            <a:ext cx="9053611" cy="13716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Ghjesù rimproverò u ventu è disse à l'onde: "Silenziu! Stammi fermu!” Allora u ventu si calava è era cumplettamente calmu.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2758"/>
            <a:ext cx="9144000" cy="54579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797713"/>
            <a:ext cx="9053611" cy="15536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Eranu spavintati è si dumandavanu: "Quale hè questu? Ancu u ventu è l'onde li ubbidisce ! »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20840"/>
            <a:ext cx="9144000" cy="57768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o" sz="4000">
                <a:solidFill>
                  <a:srgbClr val="ff0000"/>
                </a:solidFill>
              </a:rPr>
              <a:t>Lezzione d'oghje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7657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835696" y="76572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95536" y="1052736"/>
            <a:ext cx="8352928" cy="39964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o" sz="3200">
                <a:solidFill>
                  <a:schemeClr val="tx1">
                    <a:lumMod val="65000"/>
                    <a:lumOff val="35000"/>
                  </a:schemeClr>
                </a:solidFill>
              </a:rPr>
              <a:t>Solu Diu pò cumanda u mare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o" sz="3200">
                <a:solidFill>
                  <a:schemeClr val="tx1">
                    <a:lumMod val="65000"/>
                    <a:lumOff val="35000"/>
                  </a:schemeClr>
                </a:solidFill>
              </a:rPr>
              <a:t>è u ventu.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o" sz="3200">
                <a:solidFill>
                  <a:schemeClr val="tx1">
                    <a:lumMod val="65000"/>
                    <a:lumOff val="35000"/>
                  </a:schemeClr>
                </a:solidFill>
              </a:rPr>
              <a:t>Hè per quessa chì Ghjesù hè u Diu chì crea è guverna u mondu.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o" sz="3200">
                <a:solidFill>
                  <a:schemeClr val="tx1">
                    <a:lumMod val="65000"/>
                    <a:lumOff val="35000"/>
                  </a:schemeClr>
                </a:solidFill>
              </a:rPr>
              <a:t>Ghjesù crede chì ùn hè micca unu di parechji dii, ma l'unicu è omnipotente Diu Creatore.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o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Avemu da cresce a nostra fede ricurdendu stu fattu.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55242" y="211849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o" sz="3200">
                <a:solidFill>
                  <a:srgbClr val="ff0000"/>
                </a:solidFill>
              </a:rPr>
              <a:t>Quale hè Ghjesù 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6379" y="5957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o" sz="3600">
                <a:solidFill>
                  <a:srgbClr val="0070c0"/>
                </a:solidFill>
              </a:rPr>
              <a:t>Ghjesù</a:t>
            </a:r>
            <a:r xmlns:a="http://schemas.openxmlformats.org/drawingml/2006/main">
              <a:rPr altLang="en-US" lang="co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altLang="ko-KR" lang="co" sz="3600">
                <a:solidFill>
                  <a:srgbClr val="0070c0"/>
                </a:solidFill>
              </a:rPr>
              <a:t>hè..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o" sz="3600">
                <a:solidFill>
                  <a:schemeClr val="tx1">
                    <a:lumMod val="65000"/>
                    <a:lumOff val="35000"/>
                  </a:schemeClr>
                </a:solidFill>
              </a:rPr>
              <a:t>Ghjesù hè u pruprietariu di tutte e cose chì face è guverna nantu à tuttu in stu mondu.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o" sz="4000">
                <a:solidFill>
                  <a:srgbClr val="ff0000"/>
                </a:solidFill>
              </a:rPr>
              <a:t>Quiz d'oghje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7784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4907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o" sz="3200">
                <a:solidFill>
                  <a:schemeClr val="tx1">
                    <a:lumMod val="65000"/>
                    <a:lumOff val="35000"/>
                  </a:schemeClr>
                </a:solidFill>
              </a:rPr>
              <a:t>Chì hà cumandatu Ghjesù nantu à u mare è u ventu 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stà fermu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corre è ghjucà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svegliate</a:t>
            </a:r>
            <a:r xmlns:a="http://schemas.openxmlformats.org/drawingml/2006/main">
              <a:rPr altLang="en-US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su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aperta</a:t>
            </a:r>
            <a:r xmlns:a="http://schemas.openxmlformats.org/drawingml/2006/main">
              <a:rPr altLang="en-US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 vostru</a:t>
            </a:r>
            <a:r xmlns:a="http://schemas.openxmlformats.org/drawingml/2006/main">
              <a:rPr altLang="en-US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ochji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80928"/>
            <a:ext cx="8712968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o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altLang="ko-KR" lang="co" sz="2800">
                <a:solidFill>
                  <a:srgbClr val="ff0000"/>
                </a:solidFill>
              </a:rPr>
              <a:t>stà fermu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8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o" sz="4000">
                <a:solidFill>
                  <a:srgbClr val="ff0000"/>
                </a:solidFill>
              </a:rPr>
              <a:t>Parola d'oghje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628800"/>
            <a:ext cx="8208912" cy="22840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o" sz="3600">
                <a:solidFill>
                  <a:schemeClr val="tx1">
                    <a:lumMod val="65000"/>
                    <a:lumOff val="35000"/>
                  </a:schemeClr>
                </a:solidFill>
              </a:rPr>
              <a:t>S'arrizzò, rimproverò u ventu è disse à l'onde: "Silenziu! Siate tranquilli!" Allora u ventu si calava è era cumplettamente calmu.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Marcu</a:t>
            </a:r>
            <a:r xmlns:a="http://schemas.openxmlformats.org/drawingml/2006/main">
              <a:rPr altLang="en-US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4:</a:t>
            </a:r>
            <a:r xmlns:a="http://schemas.openxmlformats.org/drawingml/2006/main">
              <a:rPr altLang="en-US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39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 62 A Parola di Diu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14256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o" altLang="ko-KR" sz="4400"/>
              <a:t>Quale hà toccu i mo vestiti?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10626" y="1604156"/>
            <a:ext cx="5020256" cy="398436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o" sz="4000">
                <a:solidFill>
                  <a:srgbClr val="ff0000"/>
                </a:solidFill>
              </a:rPr>
              <a:t>Parola d'oghje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02368" y="7636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034053"/>
            <a:ext cx="8208912" cy="28311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o" sz="3600">
                <a:solidFill>
                  <a:schemeClr val="tx1">
                    <a:lumMod val="65000"/>
                    <a:lumOff val="35000"/>
                  </a:schemeClr>
                </a:solidFill>
              </a:rPr>
              <a:t>Lorsqu'elle entendit parler de Jésus, elle s'avança derrière lui dans la foule et toucha son manteau.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o" sz="3600">
                <a:solidFill>
                  <a:schemeClr val="tx1">
                    <a:lumMod val="65000"/>
                    <a:lumOff val="35000"/>
                  </a:schemeClr>
                </a:solidFill>
              </a:rPr>
              <a:t>28.parchì ella pinsava: "Se li toccu solu i so panni, saraghju guaritu".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Marcu</a:t>
            </a:r>
            <a:r xmlns:a="http://schemas.openxmlformats.org/drawingml/2006/main">
              <a:rPr altLang="en-US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5:</a:t>
            </a:r>
            <a:r xmlns:a="http://schemas.openxmlformats.org/drawingml/2006/main">
              <a:rPr altLang="en-US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27-28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02902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o" sz="4000">
                <a:solidFill>
                  <a:srgbClr val="ff0000"/>
                </a:solidFill>
              </a:rPr>
              <a:t>Lezzione d'oghje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6301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76868" y="125945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44824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o" sz="3200">
                <a:solidFill>
                  <a:schemeClr val="tx1">
                    <a:lumMod val="65000"/>
                    <a:lumOff val="35000"/>
                  </a:schemeClr>
                </a:solidFill>
              </a:rPr>
              <a:t>Ghjesù, chì hè u maestru di tuttu,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o" sz="3200">
                <a:solidFill>
                  <a:schemeClr val="tx1">
                    <a:lumMod val="65000"/>
                    <a:lumOff val="35000"/>
                  </a:schemeClr>
                </a:solidFill>
              </a:rPr>
              <a:t>hè u figliolu di Diu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o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Ma quandu Ghjesù hè ghjuntu à sta terra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o" sz="3200">
                <a:solidFill>
                  <a:schemeClr val="tx1">
                    <a:lumMod val="65000"/>
                    <a:lumOff val="35000"/>
                  </a:schemeClr>
                </a:solidFill>
              </a:rPr>
              <a:t>hè natu in una manghja cù una figura umile.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o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Noi chì crede in Ghjesù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o" sz="3200">
                <a:solidFill>
                  <a:schemeClr val="tx1">
                    <a:lumMod val="65000"/>
                    <a:lumOff val="35000"/>
                  </a:schemeClr>
                </a:solidFill>
              </a:rPr>
              <a:t>sò figlioli di Diu.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o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Ma avemu da campà umili è bassu cum'è Ghjesù.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o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Parechje persone anu intesu parlà di Ghjesù, è seguitanu à Ghjesù.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305"/>
          <a:stretch>
            <a:fillRect/>
          </a:stretch>
        </p:blipFill>
        <p:spPr>
          <a:xfrm flipH="1">
            <a:off x="0" y="-11034"/>
            <a:ext cx="9157178" cy="56722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05264"/>
            <a:ext cx="907072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Allora una donna si avvicinava daretu à ellu è toccò i panni di Ghjesù per esse guaritu.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640902" y="548680"/>
            <a:ext cx="6503098" cy="51612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81" y="4869160"/>
            <a:ext cx="9107238" cy="20345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Una donna hè stata affettata da una malatia chjamata sanguinamentu per 12 anni. Hà pruvatu parechje manere di riparà, ma ùn era micca riparatu è avia passatu tuttu ciò chì avia.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446138" y="830520"/>
            <a:ext cx="4214961" cy="36065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445224"/>
            <a:ext cx="9053611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'Quale hà toccu i mo vestiti ??' À l'instant, Jésus s'aperçut que son pouvoir était sorti de lui. Ella ghjunse è cascò à i so pedi è li disse tutta a verità.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026" name="Picture 2" descr="http://cfile204.uf.daum.net/image/114EAC504D3FCCFA289261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42412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797713"/>
            <a:ext cx="905361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o" sz="3200">
                <a:solidFill>
                  <a:schemeClr val="tx1">
                    <a:lumMod val="65000"/>
                    <a:lumOff val="35000"/>
                  </a:schemeClr>
                </a:solidFill>
              </a:rPr>
              <a:t>Ghjesù li disse: "Figlia, a to fede t'hà guarita. Andate in pace.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131"/>
          <a:stretch>
            <a:fillRect/>
          </a:stretch>
        </p:blipFill>
        <p:spPr>
          <a:xfrm>
            <a:off x="-3899" y="-28651"/>
            <a:ext cx="9144000" cy="58263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o" sz="4000">
                <a:solidFill>
                  <a:srgbClr val="ff0000"/>
                </a:solidFill>
              </a:rPr>
              <a:t>Lezzione d'oghje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3077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763688" y="10721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268929"/>
            <a:ext cx="8352928" cy="35107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o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 donna chì avia soffrendu di sanguinamentu per 12 anni andò à Ghjesù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o" sz="3200">
                <a:solidFill>
                  <a:schemeClr val="tx1">
                    <a:lumMod val="65000"/>
                    <a:lumOff val="35000"/>
                  </a:schemeClr>
                </a:solidFill>
              </a:rPr>
              <a:t>cun fede.</a:t>
            </a:r>
            <a:r xmlns:a="http://schemas.openxmlformats.org/drawingml/2006/main">
              <a:rPr altLang="en-US" lang="co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o" sz="3200">
                <a:solidFill>
                  <a:schemeClr val="tx1">
                    <a:lumMod val="65000"/>
                    <a:lumOff val="35000"/>
                  </a:schemeClr>
                </a:solidFill>
              </a:rPr>
              <a:t>Ghjesù guarì a donna è elogiava a so fede davanti à a ghjente.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o" sz="3200">
                <a:solidFill>
                  <a:schemeClr val="tx1">
                    <a:lumMod val="65000"/>
                    <a:lumOff val="35000"/>
                  </a:schemeClr>
                </a:solidFill>
              </a:rPr>
              <a:t>Diu vede sempre a nostra fede.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o" sz="3200">
                <a:solidFill>
                  <a:schemeClr val="tx1">
                    <a:lumMod val="65000"/>
                    <a:lumOff val="35000"/>
                  </a:schemeClr>
                </a:solidFill>
              </a:rPr>
              <a:t>Quandu scontru cose difficili,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o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andemu à Diu cun fede.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45204" y="205543"/>
            <a:ext cx="4053592" cy="5736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o" sz="3200"/>
              <a:t>Quale hè Ghjesù ?</a:t>
            </a:r>
            <a:r xmlns:a="http://schemas.openxmlformats.org/drawingml/2006/main">
              <a:rPr altLang="en-US" lang="co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2779" y="2384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0748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o" sz="3600">
                <a:solidFill>
                  <a:srgbClr val="0070c0"/>
                </a:solidFill>
              </a:rPr>
              <a:t>Ghjesù..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o" sz="3600">
                <a:solidFill>
                  <a:schemeClr val="tx1">
                    <a:lumMod val="65000"/>
                    <a:lumOff val="35000"/>
                  </a:schemeClr>
                </a:solidFill>
              </a:rPr>
              <a:t>Ghjesù cunnosce i nostri dulori è difficultà è li risolve.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o" sz="4000">
                <a:solidFill>
                  <a:srgbClr val="ff0000"/>
                </a:solidFill>
              </a:rPr>
              <a:t>Quiz d'oghje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9295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4317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o" sz="3200">
                <a:solidFill>
                  <a:schemeClr val="tx1">
                    <a:lumMod val="65000"/>
                    <a:lumOff val="35000"/>
                  </a:schemeClr>
                </a:solidFill>
              </a:rPr>
              <a:t>Chì hà toccu cù Ghjesù a donna chì era stata malata per 12 anni 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capelli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manu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pedi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vestiti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o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co" sz="2800">
                <a:solidFill>
                  <a:srgbClr val="ff0000"/>
                </a:solidFill>
              </a:rPr>
              <a:t>vestiti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9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o" sz="4000">
                <a:solidFill>
                  <a:srgbClr val="ff0000"/>
                </a:solidFill>
              </a:rPr>
              <a:t>Parola d'oghje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02368" y="7636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052736"/>
            <a:ext cx="8208912" cy="28315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o" sz="3600">
                <a:solidFill>
                  <a:schemeClr val="tx1">
                    <a:lumMod val="65000"/>
                    <a:lumOff val="35000"/>
                  </a:schemeClr>
                </a:solidFill>
              </a:rPr>
              <a:t>Lorsqu'elle entendit parler de Jésus, elle s'avança derrière lui dans la foule et toucha son manteau.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o" sz="3600">
                <a:solidFill>
                  <a:schemeClr val="tx1">
                    <a:lumMod val="65000"/>
                    <a:lumOff val="35000"/>
                  </a:schemeClr>
                </a:solidFill>
              </a:rPr>
              <a:t>perchè ella pinsava: "Se solu toccu i so vestiti, saraghju guaritu".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Marcu</a:t>
            </a:r>
            <a:r xmlns:a="http://schemas.openxmlformats.org/drawingml/2006/main">
              <a:rPr altLang="en-US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5:</a:t>
            </a:r>
            <a:r xmlns:a="http://schemas.openxmlformats.org/drawingml/2006/main">
              <a:rPr altLang="en-US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27-28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683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 63 A Parola di Diu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2011487"/>
            <a:ext cx="3931114" cy="7488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o" altLang="ko-KR" sz="4400"/>
              <a:t>Talitha koum!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272749" y="2011044"/>
            <a:ext cx="4868530" cy="38018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r="57834"/>
          <a:stretch/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/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t="66341"/>
            <a:stretch/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l="58439"/>
          <a:stretch/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34454" y="178210"/>
            <a:ext cx="4053592" cy="707886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altLang="ko-KR" dirty="0" lang="co" sz="4000">
                <a:solidFill>
                  <a:srgbClr val="FF0000"/>
                </a:solidFill>
              </a:rPr>
              <a:t>Parola d'oghje</a:t>
            </a:r>
            <a:endParaRPr xmlns:a="http://schemas.openxmlformats.org/drawingml/2006/main" altLang="en-US" dirty="0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cstate="print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>
            <a:off x="6096379" y="8538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cstate="print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 flipH="1">
            <a:off x="206392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2228671"/>
            <a:ext cx="8208912" cy="1754326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ko-KR" dirty="0" lang="co" sz="3600">
                <a:solidFill>
                  <a:schemeClr val="tx1">
                    <a:lumMod val="65000"/>
                    <a:lumOff val="35000"/>
                  </a:schemeClr>
                </a:solidFill>
              </a:rPr>
              <a:t>Sarete incinta è dà nascita à un figliolu, è avete da dà u nome di Ghjesù.</a:t>
            </a:r>
            <a:endParaRPr xmlns:a="http://schemas.openxmlformats.org/drawingml/2006/main" altLang="en-US" dirty="0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altLang="ko-KR" dirty="0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Luke</a:t>
            </a:r>
            <a:r xmlns:a="http://schemas.openxmlformats.org/drawingml/2006/main">
              <a:rPr altLang="en-US" dirty="0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dirty="0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1:31</a:t>
            </a:r>
            <a:endParaRPr xmlns:a="http://schemas.openxmlformats.org/drawingml/2006/main" altLang="en-US" dirty="0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38097"/>
      </p:ext>
    </p:extLst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9131" y="175900"/>
            <a:ext cx="4053592" cy="5746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o" sz="3200"/>
              <a:t>Quale hè Ghjesù ?</a:t>
            </a:r>
            <a:r xmlns:a="http://schemas.openxmlformats.org/drawingml/2006/main">
              <a:rPr altLang="en-US" lang="co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o" sz="3600">
                <a:solidFill>
                  <a:srgbClr val="0070c0"/>
                </a:solidFill>
              </a:rPr>
              <a:t>Ghjesù..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o" sz="3600">
                <a:solidFill>
                  <a:schemeClr val="tx1">
                    <a:lumMod val="65000"/>
                    <a:lumOff val="35000"/>
                  </a:schemeClr>
                </a:solidFill>
              </a:rPr>
              <a:t>Ghjesù hè vinutu à a terra in umiltà è bassa, ma hè u nostru veru Re.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o" sz="4000">
                <a:solidFill>
                  <a:srgbClr val="ff0000"/>
                </a:solidFill>
              </a:rPr>
              <a:t>Parola d'oghje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7556" y="5161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17352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o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 pigliò per manu è li disse : « Talitha koum ! (chì significa: "Figlia, ti dicu, alzati!").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Marcu</a:t>
            </a:r>
            <a:r xmlns:a="http://schemas.openxmlformats.org/drawingml/2006/main">
              <a:rPr altLang="en-US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5:</a:t>
            </a:r>
            <a:r xmlns:a="http://schemas.openxmlformats.org/drawingml/2006/main">
              <a:rPr altLang="en-US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45195" y="5373216"/>
            <a:ext cx="9053611" cy="1549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Un omu chjamatu Ghjairu, u capu di a sinagoga, ghjunse à Ghjesù è disse : "A mo figliola hè morente. Aiuta mi."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30120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637" y="5730539"/>
            <a:ext cx="907072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In a strada di casa cù Ghjesù, un omu corse è disse chì a so figliola era digià morta.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2866" y="-27384"/>
            <a:ext cx="9144000" cy="56886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733257"/>
            <a:ext cx="9107238" cy="1065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À l'arrivu in casa, a figliola di Ghjairu era digià morta, è a ghjente pienghje.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714092"/>
            <a:ext cx="9053611" cy="10658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Ghjesù intrì è li disse: "U zitellu ùn hè micca mortu, ma dorme".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7332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168" y="5042118"/>
            <a:ext cx="9053611" cy="1794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"A pigliò per manu è li disse: "Talitha koum!" (chì significa: "Figlia, ti dicu, alzati!"). Immediatamente a zitella s'arrizzò è marchjò.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7311"/>
            <a:ext cx="9144000" cy="48618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o" sz="4000">
                <a:solidFill>
                  <a:srgbClr val="ff0000"/>
                </a:solidFill>
              </a:rPr>
              <a:t>Lezzione d'oghje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80090" y="5764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30131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95536" y="908720"/>
            <a:ext cx="8352928" cy="44822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o" sz="3200">
                <a:solidFill>
                  <a:schemeClr val="tx1">
                    <a:lumMod val="65000"/>
                    <a:lumOff val="35000"/>
                  </a:schemeClr>
                </a:solidFill>
              </a:rPr>
              <a:t>Ghjesù hè quellu chì guverna a morte.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o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 morte hè a cosa più spaventosa per a ghjente, ma Ghjesù hà cunquistatu.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o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Moriremu un ghjornu prima o dopu.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o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Ma ùn ci vole à teme di a morte.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o" sz="3200">
                <a:solidFill>
                  <a:schemeClr val="tx1">
                    <a:lumMod val="65000"/>
                    <a:lumOff val="35000"/>
                  </a:schemeClr>
                </a:solidFill>
              </a:rPr>
              <a:t>Hè perchè Ghjesù hè quellu chì guverna a morte.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o" sz="3200">
                <a:solidFill>
                  <a:schemeClr val="tx1">
                    <a:lumMod val="65000"/>
                    <a:lumOff val="35000"/>
                  </a:schemeClr>
                </a:solidFill>
              </a:rPr>
              <a:t>È cridemu in Ghjesù chì hà cunquistatu a morte.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7073" y="219398"/>
            <a:ext cx="4053592" cy="569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o" sz="3200">
                <a:solidFill>
                  <a:srgbClr val="ff0000"/>
                </a:solidFill>
              </a:rPr>
              <a:t>Quale hè Ghjesù 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80090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o" sz="3600">
                <a:solidFill>
                  <a:srgbClr val="0070c0"/>
                </a:solidFill>
              </a:rPr>
              <a:t>Ghjesù hè..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o" sz="3600">
                <a:solidFill>
                  <a:schemeClr val="tx1">
                    <a:lumMod val="65000"/>
                    <a:lumOff val="35000"/>
                  </a:schemeClr>
                </a:solidFill>
              </a:rPr>
              <a:t>Ghjesù hè quellu chì dà a vita è quellu chì guverna a vita à u stessu tempu.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o" sz="4000">
                <a:solidFill>
                  <a:srgbClr val="ff0000"/>
                </a:solidFill>
              </a:rPr>
              <a:t>Quiz d'oghje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84558" y="6146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6146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o" sz="3200">
                <a:solidFill>
                  <a:schemeClr val="tx1">
                    <a:lumMod val="65000"/>
                    <a:lumOff val="35000"/>
                  </a:schemeClr>
                </a:solidFill>
              </a:rPr>
              <a:t>Cosa significa "Talitha koum!" dì 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indent="-514350" marL="514350">
              <a:buAutoNum type="circleNumDbPlain"/>
              <a:defRPr/>
            </a:pPr>
            <a:r xmlns:a="http://schemas.openxmlformats.org/drawingml/2006/main">
              <a:rPr altLang="ko-KR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Ciuccia, fate colazione !</a:t>
            </a:r>
            <a:endParaRPr xmlns:a="http://schemas.openxmlformats.org/drawingml/2006/main" altLang="ko-KR" 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Figliola, vai à lettu !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Figliola, alzati!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Piglia, canta una canzone!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o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altLang="ko-KR" lang="co" sz="2800">
                <a:solidFill>
                  <a:srgbClr val="ff0000"/>
                </a:solidFill>
              </a:rPr>
              <a:t>Figliola, alzati!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20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o" sz="4000">
                <a:solidFill>
                  <a:srgbClr val="ff0000"/>
                </a:solidFill>
              </a:rPr>
              <a:t>Parola d'oghje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7556" y="5161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17352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o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 pigliò per manu è li disse : « Talitha koum ! (chì significa: "Figlia, ti dicu, alzati!").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Marcu</a:t>
            </a:r>
            <a:r xmlns:a="http://schemas.openxmlformats.org/drawingml/2006/main">
              <a:rPr altLang="en-US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5:</a:t>
            </a:r>
            <a:r xmlns:a="http://schemas.openxmlformats.org/drawingml/2006/main">
              <a:rPr altLang="en-US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9131" y="235378"/>
            <a:ext cx="4053592" cy="6961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o" sz="4000">
                <a:solidFill>
                  <a:srgbClr val="ff0000"/>
                </a:solidFill>
              </a:rPr>
              <a:t>Oghje</a:t>
            </a:r>
            <a:r xmlns:a="http://schemas.openxmlformats.org/drawingml/2006/main">
              <a:rPr altLang="en-US" lang="co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co" sz="4000">
                <a:solidFill>
                  <a:srgbClr val="ff0000"/>
                </a:solidFill>
              </a:rPr>
              <a:t>Quiz</a:t>
            </a:r>
            <a:r xmlns:a="http://schemas.openxmlformats.org/drawingml/2006/main">
              <a:rPr altLang="en-US" lang="co" sz="4000">
                <a:solidFill>
                  <a:srgbClr val="ff0000"/>
                </a:solidFill>
              </a:rPr>
              <a:t> 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6854" y="8062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5379" y="11517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o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Induve hè natu Ghjesù?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hè</a:t>
            </a:r>
            <a:r xmlns:a="http://schemas.openxmlformats.org/drawingml/2006/main">
              <a:rPr altLang="en-US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casa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palazzu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in una mangiata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hotel di lussu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o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altLang="ko-KR" lang="co" sz="2800">
                <a:solidFill>
                  <a:srgbClr val="ff0000"/>
                </a:solidFill>
              </a:rPr>
              <a:t>in una mangiata</a:t>
            </a:r>
            <a:endParaRPr xmlns:a="http://schemas.openxmlformats.org/drawingml/2006/main" altLang="ko-KR" 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2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 64 A Parola di Diu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2011487"/>
            <a:ext cx="3931114" cy="14251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o" altLang="ko-KR" sz="4400"/>
              <a:t>Un malatu à Bethesda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042928" y="2005434"/>
            <a:ext cx="5080000" cy="38018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o" altLang="ko-KR" sz="4000">
                <a:solidFill>
                  <a:srgbClr val="ff0000"/>
                </a:solidFill>
              </a:rPr>
              <a:t>Parola d'oghje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0156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06342" y="6565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196752"/>
            <a:ext cx="8208912" cy="3383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Allora Ghjesù li disse: "Alzati! Piglià a to matta è marchjà".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c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Subbitu l'omu era guaritu; pigliò a so matta è marchjò. U ghjornu chì questu hè accadutu era un sabbatu,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784634" y="5338092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c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Ghjuvanni 5:</a:t>
            </a:r>
            <a:r xmlns:a="http://schemas.openxmlformats.org/drawingml/2006/main">
              <a:rPr lang="c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c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8-9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311728"/>
            <a:ext cx="9053611" cy="15538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Ci era una piscina chjamata Bethesda in Ghjerusalemme. Un gran numaru di malati s'era riuniti quì aspittendu u muvimentu di l'acque.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16632"/>
            <a:ext cx="9144000" cy="51845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3" y="4365104"/>
            <a:ext cx="9070727" cy="22242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Perchè un anghjulu di u Signore scendeva à certe stagioni in a piscina è agitava l'acqua; Quellu chì tandu prima, dopu à l'agitazione di l'acqua, hè statu guaritu da ogni malatia ch'ellu avia.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19672" y="1268760"/>
            <a:ext cx="5080000" cy="33123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301208"/>
            <a:ext cx="9134646" cy="13739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Ci era un omu chì ùn pudia marchjà. Quandu Ghjesù hà vistu è dumandò à l'omu chì era quì per trentottu anni. "Vulete guariscenze?"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284365"/>
            <a:ext cx="9107238" cy="1371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"Signore, ùn aghju nimu chì m'aiuti in a piscina quandu l'acqua hè mossa. Aiutatemi, per piacè!" Allora Ghjesù li disse: «Alzati! Pigliate u vostru tappettu è marchjà ".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75115" y="0"/>
            <a:ext cx="5157007" cy="53012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013176"/>
            <a:ext cx="9053611" cy="1558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Cum'è Ghjesù hà dettu, hà pigliatu a so matera è marchjò. Subbitu guarì l'omu malatu chì era in malatie da 38 anni.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595872" y="548680"/>
            <a:ext cx="5932858" cy="42484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o" altLang="ko-KR" sz="4000">
                <a:solidFill>
                  <a:srgbClr val="ff0000"/>
                </a:solidFill>
              </a:rPr>
              <a:t>Lezzione d'oghje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70780" y="14713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90870" y="125991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268929"/>
            <a:ext cx="8352928" cy="39393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U più necessariu per i malati in a piscina di Bethesda era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c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per esse guaritu.</a:t>
            </a:r>
            <a:r xmlns:a="http://schemas.openxmlformats.org/drawingml/2006/main">
              <a:rPr lang="co" altLang="en-U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c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Ghjesù sapi ciò chì avemu bisognu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c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megliu chè noi.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c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Ghjesù hè quellu chì ci dà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c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ciò chì avemu bisognu.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196420"/>
            <a:ext cx="4053592" cy="57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o" altLang="ko-KR" sz="3200"/>
              <a:t>Quale hè Ghjesù ?</a:t>
            </a:r>
            <a:r xmlns:a="http://schemas.openxmlformats.org/drawingml/2006/main">
              <a:rPr lang="co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102456" y="15610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89806" y="7848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ko-KR" sz="3600">
                <a:solidFill>
                  <a:srgbClr val="0070c0"/>
                </a:solidFill>
              </a:rPr>
              <a:t>Ghjesù hè..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Ghjesù hè quellu chì guarisce tutte e malatie è hà u putere di guvernà tuttu.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15729" y="6341839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o" altLang="ko-KR" sz="4000"/>
              <a:t>Quiz d'oghje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120560" y="7211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12172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Chì u malatu hà dumandatu à Ghjesù di fà 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c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Guarisci a mo malatia, per piacè!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c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Salvami, per piacè!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c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Dammi un pocu di manghjà, per piacè!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c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Aiutami à falà in a piscina quandu l'acqua suscita, per piacè!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48545"/>
            <a:ext cx="871296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co" altLang="ko-KR" sz="2800">
                <a:solidFill>
                  <a:srgbClr val="ff0000"/>
                </a:solidFill>
              </a:rPr>
              <a:t>Aiutami à falà in a piscina quandu l'acqua suscita, per piacè!</a:t>
            </a:r>
            <a:endParaRPr xmlns:a="http://schemas.openxmlformats.org/drawingml/2006/main" lang="en-US" alt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o" sz="4000"/>
              <a:t>Parola d'oghje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22369" y="9973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28671"/>
            <a:ext cx="8208912" cy="17318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o" sz="3600">
                <a:solidFill>
                  <a:schemeClr val="tx1">
                    <a:lumMod val="65000"/>
                    <a:lumOff val="35000"/>
                  </a:schemeClr>
                </a:solidFill>
              </a:rPr>
              <a:t>Oghje in a cità di David un Salvatore hè natu à voi; ellu hè Cristu u Signore.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Cum'è</a:t>
            </a:r>
            <a:r xmlns:a="http://schemas.openxmlformats.org/drawingml/2006/main">
              <a:rPr altLang="en-US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2:11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o" altLang="ko-KR" sz="4000">
                <a:solidFill>
                  <a:srgbClr val="ff0000"/>
                </a:solidFill>
              </a:rPr>
              <a:t>Parola d'oghje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0156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06342" y="6565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126013"/>
            <a:ext cx="8208912" cy="33869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Allora Ghjesù li disse: "Alzati! Piglià a to matta è marchjà".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c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9.Subitu l'omu era guaritu; pigliò a so matta è marchjò. U ghjornu chì questu hè accadutu era un sabbatu,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784634" y="5338092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c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Ghjuvanni 5:</a:t>
            </a:r>
            <a:r xmlns:a="http://schemas.openxmlformats.org/drawingml/2006/main">
              <a:rPr lang="c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c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8-9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5283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 65 A Parola di Diu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2126466"/>
            <a:ext cx="3931114" cy="1433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o" altLang="ko-KR" sz="4400"/>
              <a:t>Ghjesù chì hà alimentatu 5.000 omi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042928" y="2110704"/>
            <a:ext cx="5080000" cy="35913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o" altLang="ko-KR" sz="4000">
                <a:solidFill>
                  <a:srgbClr val="ff0000"/>
                </a:solidFill>
              </a:rPr>
              <a:t>Parola d'oghje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75759" y="95760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228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ko-KR" sz="3600"/>
              <a:t>Allora Ghjesù pigliò i pani, ringraziò, è hà distribuitu à quelli chì stavanu à pusà quantu vulianu. Hà fattu u listessu cù u pesciu.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c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Ghjuvanni</a:t>
            </a:r>
            <a:r xmlns:a="http://schemas.openxmlformats.org/drawingml/2006/main">
              <a:rPr lang="c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c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</a:t>
            </a:r>
            <a:r xmlns:a="http://schemas.openxmlformats.org/drawingml/2006/main">
              <a:rPr lang="c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c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11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Più di cinque mila persone si sò riuniti per sente l'insignamentu di Ghjesù.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1"/>
            <a:ext cx="9144000" cy="56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445224"/>
            <a:ext cx="9144000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 era l'ora di pranzu. Ognunu avia fami, ma ùn avianu nunda da manghjà, è tuttu ciò ch'elli avianu era dui pesci è cinque pani.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2878"/>
            <a:ext cx="9144000" cy="54581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51520" y="5221515"/>
            <a:ext cx="9134646" cy="15488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Allora Ghjesù pigliò u pane è u pesciu, ringraziò, è hà distribuitu à quelli chì stavanu à pusà quant'elli vulianu.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54" y="0"/>
            <a:ext cx="9144000" cy="50131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880" y="5903358"/>
            <a:ext cx="9107238" cy="9432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Ma, qualcosa di stupente hè accadutu! I 5000 persone avianu abbastanza per esse pienu 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4"/>
            <a:ext cx="9144000" cy="576063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7725" y="5301208"/>
            <a:ext cx="9053611" cy="1554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È li riunìu è empienu dodici cesti cù i pezzi di i cinque pani d'orzu chì mancavanu quelli chì avianu manghjatu.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3"/>
            <a:ext cx="9144000" cy="532859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o" altLang="ko-KR" sz="4000">
                <a:solidFill>
                  <a:srgbClr val="ff0000"/>
                </a:solidFill>
              </a:rPr>
              <a:t>Lezzione d'oghje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209491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4977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88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Per noi ùn ci hè manera di fà più di 5000 persone pienu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c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cù cinque pani è dui pesci.</a:t>
            </a:r>
            <a:r xmlns:a="http://schemas.openxmlformats.org/drawingml/2006/main">
              <a:rPr lang="co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c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Ma Ghjesù, u Figliolu di Diu, hà fattu miraculi cun elli.</a:t>
            </a:r>
            <a:r xmlns:a="http://schemas.openxmlformats.org/drawingml/2006/main">
              <a:rPr lang="co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c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Hè più impurtante chì simu sempre cun Ghjesù chè chì avemu qualcosa assai o micca.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7931" y="201469"/>
            <a:ext cx="4053592" cy="5681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o" altLang="ko-KR" sz="3200"/>
              <a:t>Quale hè Ghjesù ?</a:t>
            </a:r>
            <a:r xmlns:a="http://schemas.openxmlformats.org/drawingml/2006/main">
              <a:rPr lang="co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8642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51060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ko-KR" sz="3600">
                <a:solidFill>
                  <a:srgbClr val="0070c0"/>
                </a:solidFill>
              </a:rPr>
              <a:t>Ghjesù hè..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Ghjesù hè quellu chì ci pò dà cibo in abbundanza.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 47 A Parola di Diu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21008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o" altLang="ko-KR" sz="4400"/>
              <a:t>Felice anniversariu à Ghjesù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95937" y="1916832"/>
            <a:ext cx="5148064" cy="39604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o" altLang="ko-KR" sz="4000">
                <a:solidFill>
                  <a:srgbClr val="ff0000"/>
                </a:solidFill>
              </a:rPr>
              <a:t>Quiz d'oghje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07963" y="85212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4059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Quantu manciari restava dopu chì Ghjesù hà alimentatu 5 000 persone?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c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dece cesti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c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undici cestini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76773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c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dodici cestini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c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tredeci cesti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7026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co" altLang="ko-KR" sz="2800">
                <a:solidFill>
                  <a:srgbClr val="ff0000"/>
                </a:solidFill>
              </a:rPr>
              <a:t>dodici cestini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3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o" altLang="ko-KR" sz="4000">
                <a:solidFill>
                  <a:srgbClr val="ff0000"/>
                </a:solidFill>
              </a:rPr>
              <a:t>Parola d'oghje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75759" y="95760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228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ko-KR" sz="3600"/>
              <a:t>Allora Ghjesù pigliò i pani, ringraziò, è hà distribuitu à quelli chì stavanu à pusà quantu vulianu. Hà fattu u listessu cù u pesciu.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c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Ghjuvanni</a:t>
            </a:r>
            <a:r xmlns:a="http://schemas.openxmlformats.org/drawingml/2006/main">
              <a:rPr lang="c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c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</a:t>
            </a:r>
            <a:r xmlns:a="http://schemas.openxmlformats.org/drawingml/2006/main">
              <a:rPr lang="c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c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11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 66 A Parola di Diu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2126466"/>
            <a:ext cx="3931114" cy="21007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o" altLang="ko-KR" sz="4400"/>
              <a:t>Ghjesù cammina nantu à l'acqua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064314" y="2124741"/>
            <a:ext cx="5079371" cy="35913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69832" y="247010"/>
            <a:ext cx="4053592" cy="6940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o" altLang="ko-KR" sz="4000">
                <a:solidFill>
                  <a:srgbClr val="ff0000"/>
                </a:solidFill>
              </a:rPr>
              <a:t>Parola d'oghje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9261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124744"/>
            <a:ext cx="8208912" cy="3383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ko-KR" sz="3600"/>
              <a:t>Quand'elli avìanu rematu trè o trè chilomitri è mezu, anu vistu à Ghjesù chì s'avvicinava à a barca, camminendu nantu à l'acqua ; è eranu spavintati.</a:t>
            </a:r>
            <a:endParaRPr xmlns:a="http://schemas.openxmlformats.org/drawingml/2006/main" lang="en-US" altLang="ko-KR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co" altLang="ko-KR" sz="3600"/>
              <a:t>Ma li disse: "Sò eiu; ùn abbite paura".</a:t>
            </a:r>
            <a:endParaRPr xmlns:a="http://schemas.openxmlformats.org/drawingml/2006/main" lang="en-US" alt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924842" y="518942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c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Ghjuvanni</a:t>
            </a:r>
            <a:r xmlns:a="http://schemas.openxmlformats.org/drawingml/2006/main">
              <a:rPr lang="c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c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</a:t>
            </a:r>
            <a:r xmlns:a="http://schemas.openxmlformats.org/drawingml/2006/main">
              <a:rPr lang="c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c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19-20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8773" y="5254660"/>
            <a:ext cx="9053611" cy="15538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Mentre chì Ghjesù pricava nantu à a muntagna da ellu stessu, i so discìpuli remanu a barca versu u lavu.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5674"/>
            <a:ext cx="9144000" cy="516286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8166"/>
            <a:ext cx="9144000" cy="1066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Infine, era bughju è u ventu è l'acqua criscianu forti è aspra.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7332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708" y="5439066"/>
            <a:ext cx="9134646" cy="13694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"Fighjate quì! Qualchissia cammina nantu à l'acqua ! " Eranu spavintati. Unu d'elli gridava: "Qualchissia cammina nantu à l'acqua!"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54" y="1"/>
            <a:ext cx="9144000" cy="54452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81" y="5733256"/>
            <a:ext cx="9107238" cy="1065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"Sò eiu: ùn abbiate paura!" Hè Ghjesù chì cammina nantu à l'acqua.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0035" y="5473005"/>
            <a:ext cx="9053611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Eranu sorpresi di questu. Hanu accoltu à Ghjesù nantu à a barca. Pensavanu: "Ghjesù deve esse u figliolu di Diu!"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0354" y="1"/>
            <a:ext cx="9144000" cy="5229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o" altLang="ko-KR" sz="4000">
                <a:solidFill>
                  <a:srgbClr val="ff0000"/>
                </a:solidFill>
              </a:rPr>
              <a:t>Lezzione d'oghje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220545" y="11277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1329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88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Camminà nantu à l'acqua hè qualcosa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c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nimu pò fà.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c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Ma Ghjesù marchjava nantu à l'acqua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c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per truvà i so discìpuli.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c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Perchè Ghjesù hè un omu speciale,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c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 figliolu di Diu.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c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Avemu veramente bisognu di crede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c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chì Ghjesù hè u Figliolu di Diu.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o" sz="4000">
                <a:solidFill>
                  <a:srgbClr val="ff0000"/>
                </a:solidFill>
              </a:rPr>
              <a:t>Oghje</a:t>
            </a:r>
            <a:r xmlns:a="http://schemas.openxmlformats.org/drawingml/2006/main">
              <a:rPr altLang="en-US" lang="co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co" sz="4000">
                <a:solidFill>
                  <a:srgbClr val="ff0000"/>
                </a:solidFill>
              </a:rPr>
              <a:t>Parola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11260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561519"/>
            <a:ext cx="8208912" cy="3380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o" sz="3600">
                <a:solidFill>
                  <a:schemeClr val="tx1">
                    <a:lumMod val="65000"/>
                    <a:lumOff val="35000"/>
                  </a:schemeClr>
                </a:solidFill>
              </a:rPr>
              <a:t>Venuti in casa, vittiru u zitellu cù a so mamma Maria, è s'inchinavanu è l'adoreranu. Allora aprenu i so tesori è li prisintò rigali d'oru, d'incensu è di mirra.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745514" y="5600325"/>
            <a:ext cx="3850653" cy="512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Matteu 2:11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66320" y="269682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o" altLang="ko-KR" sz="3200">
                <a:solidFill>
                  <a:srgbClr val="ff0000"/>
                </a:solidFill>
              </a:rPr>
              <a:t>Quale hè Ghjesù ?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8608" y="105989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9200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ko-KR" sz="3600">
                <a:solidFill>
                  <a:srgbClr val="0070c0"/>
                </a:solidFill>
              </a:rPr>
              <a:t>Ghjesù hè..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Ghjesù hè quellu chì vene à noi per aiutà è salvà noi ùn importa ciò chì ostaculi avemu.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o" altLang="ko-KR" sz="4000">
                <a:solidFill>
                  <a:srgbClr val="ff0000"/>
                </a:solidFill>
              </a:rPr>
              <a:t>Quiz d'oghje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5883667" y="9912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Cumu Ghjesù hè ghjuntu à i so discìpuli à mezu à u lavu ??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c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vola nantu à l'acqua..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c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cullà nantu à a barca più veloce ...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c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natation..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c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camminendu nantu à l'acqua..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co" altLang="ko-KR" sz="2800">
                <a:solidFill>
                  <a:srgbClr val="ff0000"/>
                </a:solidFill>
              </a:rPr>
              <a:t>camminendu nantu à l'acqua..</a:t>
            </a:r>
            <a:endParaRPr xmlns:a="http://schemas.openxmlformats.org/drawingml/2006/main" lang="en-US" alt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4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69832" y="247010"/>
            <a:ext cx="4053592" cy="6940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o" altLang="ko-KR" sz="4000">
                <a:solidFill>
                  <a:srgbClr val="ff0000"/>
                </a:solidFill>
              </a:rPr>
              <a:t>Parola d'oghje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9261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270030"/>
            <a:ext cx="8208912" cy="33857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ko-KR" sz="3600"/>
              <a:t>Quand'elli avìanu rematu trè o trè chilomitri è mezu, anu vistu à Ghjesù chì s'avvicinava à a barca, camminendu nantu à l'acqua ; è eranu spavintati.</a:t>
            </a:r>
            <a:endParaRPr xmlns:a="http://schemas.openxmlformats.org/drawingml/2006/main" lang="en-US" altLang="ko-KR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co" altLang="ko-KR" sz="3600"/>
              <a:t>Ma li disse: "Sò eiu; ùn abbite paura".</a:t>
            </a:r>
            <a:endParaRPr xmlns:a="http://schemas.openxmlformats.org/drawingml/2006/main" lang="en-US" alt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924842" y="518942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c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Ghjuvanni</a:t>
            </a:r>
            <a:r xmlns:a="http://schemas.openxmlformats.org/drawingml/2006/main">
              <a:rPr lang="c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c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</a:t>
            </a:r>
            <a:r xmlns:a="http://schemas.openxmlformats.org/drawingml/2006/main">
              <a:rPr lang="c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c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19-20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 67 A Parola di Diu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2126466"/>
            <a:ext cx="3931114" cy="21007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o" altLang="ko-KR" sz="4400"/>
              <a:t>A Confessione di Cristu di Petru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23928" y="2126466"/>
            <a:ext cx="5232422" cy="35913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o" altLang="ko-KR" sz="4000">
                <a:solidFill>
                  <a:srgbClr val="ff0000"/>
                </a:solidFill>
              </a:rPr>
              <a:t>Parola d'oghje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6379" y="4958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2388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1182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ko-KR" sz="3600"/>
              <a:t>Simon Petru rispose: "Tu sì u Cristu, u Figliolu di u Diu vivu".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c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Matteu</a:t>
            </a:r>
            <a:r xmlns:a="http://schemas.openxmlformats.org/drawingml/2006/main">
              <a:rPr lang="c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c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16:</a:t>
            </a:r>
            <a:r xmlns:a="http://schemas.openxmlformats.org/drawingml/2006/main">
              <a:rPr lang="c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c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Un ghjornu, Ghjesù dumandò à i so discìpuli: "Quale hè u Figliolu di l'omu?"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70" t="30" r="20" b="60"/>
          <a:stretch>
            <a:fillRect/>
          </a:stretch>
        </p:blipFill>
        <p:spPr>
          <a:xfrm>
            <a:off x="0" y="0"/>
            <a:ext cx="9144000" cy="568312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Risposenu : « Qualchidunu dicenu Ghjuvan Battista ; altri dicenu Elia; è unu di i prufeti ".</a:t>
            </a:r>
            <a:r xmlns:a="http://schemas.openxmlformats.org/drawingml/2006/main">
              <a:rPr lang="co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t="40"/>
          <a:stretch>
            <a:fillRect/>
          </a:stretch>
        </p:blipFill>
        <p:spPr>
          <a:xfrm>
            <a:off x="521803" y="250"/>
            <a:ext cx="8100392" cy="57083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8166"/>
            <a:ext cx="9144000" cy="1066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"Ma chì ne dite?" dumandò. "Quale dite chì sò?"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36512" y="5805264"/>
            <a:ext cx="91346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Simon Petru rispose: "Tu sì u Cristu, u Figliolu di u Diu vivu".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/>
          <a:srcRect l="31560" t="48950"/>
          <a:stretch>
            <a:fillRect/>
          </a:stretch>
        </p:blipFill>
        <p:spPr>
          <a:xfrm>
            <a:off x="0" y="-1"/>
            <a:ext cx="9144000" cy="58052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81" y="5733256"/>
            <a:ext cx="9107238" cy="941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Ghjesù disse cun grande gioia. "Avete ragione in a vostra cunfessione! Nantu à sta petra custruiraghju a mo chjesa!"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/>
          <a:stretch>
            <a:fillRect/>
          </a:stretch>
        </p:blipFill>
        <p:spPr>
          <a:xfrm>
            <a:off x="773832" y="0"/>
            <a:ext cx="7596336" cy="55892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Quandu Ghjesù hè natu, una stella apparsu à i medichi in u livante.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8052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o" altLang="ko-KR" sz="4000">
                <a:solidFill>
                  <a:srgbClr val="ff0000"/>
                </a:solidFill>
              </a:rPr>
              <a:t>Lezzione d'oghje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230483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61528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4474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Petru sapia esattamente quale era Ghjesù, è hà cunfessu esattamente di Ghjesù.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c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È dopu avè intesu questu, Ghjesù hà elogiatu Petru per a so cunfessione ghjustu.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c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Quale pensemu chì Ghjesù hè ?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c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Avemu da cunnosce à Ghjesù esattamente cum'è a Bibbia dice, è avemu da cunfessà di Ghjesù esattamente cum'è a Bibbia dice.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5522" y="235315"/>
            <a:ext cx="4053592" cy="5724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o" altLang="ko-KR" sz="3200">
                <a:solidFill>
                  <a:srgbClr val="ff0000"/>
                </a:solidFill>
              </a:rPr>
              <a:t>Quale hè Ghjesù ?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15205" y="10748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105735" y="10748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ko-KR" sz="3600">
                <a:solidFill>
                  <a:srgbClr val="0070c0"/>
                </a:solidFill>
              </a:rPr>
              <a:t>Ghjesù hè..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Ghjesù hè quellu chì custruisce a so chjesa nantu à a cunfessione ghjustu di a fede.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o" altLang="ko-KR" sz="4000">
                <a:solidFill>
                  <a:srgbClr val="ff0000"/>
                </a:solidFill>
              </a:rPr>
              <a:t>Quiz d'oghje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7721" y="106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6146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Quale hà dettu chì Petru hè Ghjesù 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99606"/>
            <a:ext cx="8424936" cy="5131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c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 Cristu, u Figliolu di Diu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c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Elia putente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c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Ghjuvanni Battista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c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Ghjeremia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96827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en-US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lang="co" altLang="ko-KR" sz="2800">
                <a:solidFill>
                  <a:srgbClr val="ff0000"/>
                </a:solidFill>
              </a:rPr>
              <a:t>u Cristu, u Figliolu di Diu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5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o" altLang="ko-KR" sz="4000">
                <a:solidFill>
                  <a:srgbClr val="ff0000"/>
                </a:solidFill>
              </a:rPr>
              <a:t>Parola d'oghje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6379" y="4958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2388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1182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ko-KR" sz="3600"/>
              <a:t>Simon Petru rispose: "Tu sì u Cristu, u Figliolu di u Diu vivu".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c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Matteu</a:t>
            </a:r>
            <a:r xmlns:a="http://schemas.openxmlformats.org/drawingml/2006/main">
              <a:rPr lang="c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c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16:</a:t>
            </a:r>
            <a:r xmlns:a="http://schemas.openxmlformats.org/drawingml/2006/main">
              <a:rPr lang="c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c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 68 A Parola di Diu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2126466"/>
            <a:ext cx="3931114" cy="21007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o" altLang="ko-KR" sz="4400"/>
              <a:t>A Storia di l'omu riccu stupidu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95935" y="1782108"/>
            <a:ext cx="5140665" cy="41671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0783" y="212053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o" altLang="ko-KR" sz="4000">
                <a:solidFill>
                  <a:srgbClr val="ff0000"/>
                </a:solidFill>
              </a:rPr>
              <a:t>Parola d'oghje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9291" y="8197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3506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228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ko-KR" sz="3600"/>
              <a:t>"Ma Diu li disse: "Stu scemu! Sta notte stessa a vostra vita serà dumandata da voi. Allora chì uttene ciò chì avete preparatu per sè stessu?"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c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Luke</a:t>
            </a:r>
            <a:r xmlns:a="http://schemas.openxmlformats.org/drawingml/2006/main">
              <a:rPr lang="c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c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12:20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"Ghjesù disse: "A vita di un omu ùn hà nunda à fà cù ciò chì hà".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5467" y="1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È Ghjesù ci hà dettu una storia.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c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Si tratta di un omu riccu stupidu.</a:t>
            </a:r>
            <a:r xmlns:a="http://schemas.openxmlformats.org/drawingml/2006/main">
              <a:rPr lang="co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6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373216"/>
            <a:ext cx="9144000" cy="1368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 riccu era felice di custruisce un magazzinu più grande per a so ricchezza è u granu. "Aghju racoltu assai manciari in u magazzinu, ànima mo, avà divertite!"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98641"/>
            <a:ext cx="9144000" cy="53998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1702" y="5473005"/>
            <a:ext cx="9134646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Allora Diu hà dettu à l'omu riccu.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c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"Sì un scemu ! Se ti pigliu a to vita oghje, di quale seranu tutte e vostre ricchezze?"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4730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"Sta stella hè visibile quandu u rè hè natu! Seguimu a stella ! » I medichi cuminciaru à seguità a stella.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787" y="1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Ghjesù hà finitu di parlà è disse: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c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"Ùn guardate micca ricchezza per voi, ma per Diu. Fate u vostru megliu per aiutà à quelli chì anu bisognu.</a:t>
            </a:r>
            <a:r xmlns:a="http://schemas.openxmlformats.org/drawingml/2006/main">
              <a:rPr lang="c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4191"/>
            <a:ext cx="9144000" cy="544103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o" altLang="ko-KR" sz="4000">
                <a:solidFill>
                  <a:srgbClr val="ff0000"/>
                </a:solidFill>
              </a:rPr>
              <a:t>Lezzione d'oghje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204686" y="8147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5602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4902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o" altLang="ko-KR" sz="3500">
                <a:solidFill>
                  <a:schemeClr val="tx1">
                    <a:lumMod val="65000"/>
                    <a:lumOff val="35000"/>
                  </a:schemeClr>
                </a:solidFill>
              </a:rPr>
              <a:t>À chì serve i vostri soldi?</a:t>
            </a:r>
            <a:endParaRPr xmlns:a="http://schemas.openxmlformats.org/drawingml/2006/main" lang="en-US" altLang="ko-KR" sz="35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co" altLang="ko-KR" sz="3500">
                <a:solidFill>
                  <a:schemeClr val="tx1">
                    <a:lumMod val="65000"/>
                    <a:lumOff val="35000"/>
                  </a:schemeClr>
                </a:solidFill>
              </a:rPr>
              <a:t>Hè esse usatu solu per suddisfà solu voi?</a:t>
            </a:r>
            <a:endParaRPr xmlns:a="http://schemas.openxmlformats.org/drawingml/2006/main" lang="en-US" altLang="ko-KR" sz="35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co" altLang="ko-KR" sz="3500">
                <a:solidFill>
                  <a:schemeClr val="tx1">
                    <a:lumMod val="65000"/>
                    <a:lumOff val="35000"/>
                  </a:schemeClr>
                </a:solidFill>
              </a:rPr>
              <a:t>I soldi deve esse usatu</a:t>
            </a:r>
            <a:endParaRPr xmlns:a="http://schemas.openxmlformats.org/drawingml/2006/main" lang="en-US" altLang="ko-KR" sz="35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co" altLang="ko-KR" sz="3500">
                <a:solidFill>
                  <a:schemeClr val="tx1">
                    <a:lumMod val="65000"/>
                    <a:lumOff val="35000"/>
                  </a:schemeClr>
                </a:solidFill>
              </a:rPr>
              <a:t>per a gloria di Diu.</a:t>
            </a:r>
            <a:endParaRPr xmlns:a="http://schemas.openxmlformats.org/drawingml/2006/main" lang="en-US" altLang="ko-KR" sz="35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co" altLang="ko-KR" sz="3500">
                <a:solidFill>
                  <a:schemeClr val="tx1">
                    <a:lumMod val="65000"/>
                    <a:lumOff val="35000"/>
                  </a:schemeClr>
                </a:solidFill>
              </a:rPr>
              <a:t>Semu u populu di u regnu di Diu. Per quessa, hè necessariu per noi per aiutà e persone in bisognu cù i nostri soldi.</a:t>
            </a:r>
            <a:endParaRPr xmlns:a="http://schemas.openxmlformats.org/drawingml/2006/main" lang="en-US" altLang="ko-KR" sz="35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>
              <a:defRPr/>
            </a:pPr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9998" y="152345"/>
            <a:ext cx="4053592" cy="569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o" altLang="ko-KR" sz="3200"/>
              <a:t>Quale hè Ghjesù ?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90398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ko-KR" sz="3600">
                <a:solidFill>
                  <a:srgbClr val="0070c0"/>
                </a:solidFill>
              </a:rPr>
              <a:t>Ghjesù..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Ghjesù hè u pruprietariu di tutta a vita, è di tutte e ricchezze.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o" altLang="ko-KR" sz="4000">
                <a:solidFill>
                  <a:srgbClr val="ff0000"/>
                </a:solidFill>
              </a:rPr>
              <a:t>Quiz d'oghje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3373" y="11808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Chì hà fattu u riccu stupidu per a so ànima 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c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Hà aiutatu i poveri.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c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Adurava à Diu.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c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Il a prêché l'évangile.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c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Hà almacenatu assai ricchezza.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co" altLang="ko-KR" sz="2800">
                <a:solidFill>
                  <a:srgbClr val="ff0000"/>
                </a:solidFill>
              </a:rPr>
              <a:t>Hà almacenatu assai ricchezza.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6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0783" y="212053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o" altLang="ko-KR" sz="4000">
                <a:solidFill>
                  <a:srgbClr val="ff0000"/>
                </a:solidFill>
              </a:rPr>
              <a:t>Parola d'oghje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9291" y="8197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3506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228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ko-KR" sz="3600"/>
              <a:t>"Ma Diu li disse: "Stu scemu! Sta notte stessa a vostra vita serà dumandata da voi. Allora chì uttene ciò chì avete preparatu per sè stessu?"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c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Luke</a:t>
            </a:r>
            <a:r xmlns:a="http://schemas.openxmlformats.org/drawingml/2006/main">
              <a:rPr lang="c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c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12:20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 69 A Parola di Diu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2129464"/>
            <a:ext cx="3931114" cy="209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o" altLang="ko-KR" sz="4400"/>
              <a:t>A ricerca di a pecura persa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62463" y="1782108"/>
            <a:ext cx="5181537" cy="40951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o" altLang="ko-KR" sz="4000">
                <a:solidFill>
                  <a:srgbClr val="ff0000"/>
                </a:solidFill>
              </a:rPr>
              <a:t>Parola d'oghje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3975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2384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2830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ko-KR" sz="3600"/>
              <a:t>Vi dicu chì, in u listessu modu, ci sarà più gioia in u celu per un peccatore chì si repenti chè per novanta nove persone ghjusti chì ùn anu micca bisognu di pentimentu.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52296" y="5157192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c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Luke</a:t>
            </a:r>
            <a:r xmlns:a="http://schemas.openxmlformats.org/drawingml/2006/main">
              <a:rPr lang="c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c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15:7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Un ghjornu una pecura hè stata sola, siparata da e pecure di i so amichi.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87" y="1"/>
            <a:ext cx="9144000" cy="566124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157" y="5780781"/>
            <a:ext cx="9053611" cy="10657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 pastore cuntò e pecure è truvò chì una di e centu era sparita !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1"/>
            <a:ext cx="9144000" cy="57807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780782"/>
            <a:ext cx="9144000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 pastore lasciò 99 pecure è surtì à circà una persa.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7146"/>
            <a:ext cx="9144000" cy="566839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373216"/>
            <a:ext cx="9070726" cy="1368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 stella si firmò sopra e stalle di Betlemme. A Bibbia avia prufetizatu chì Ghjesù era natu in Betlemme.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3732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1702" y="5473005"/>
            <a:ext cx="9134646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È infine u pastore truvò a pecura persa.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c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 pastore hè ghjuntu in casa cù e pecure di gioia è hà fattu una grande festa.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4730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1266" y="5464973"/>
            <a:ext cx="9107238" cy="13720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Ghjesù hà finitu di parlà è disse: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c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"Comu u pastore hè piacè di truvà una pecura persa,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c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Diu hè piacè cù u pentimentu di un peccatore ".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266" y="0"/>
            <a:ext cx="9144000" cy="54730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o" altLang="ko-KR" sz="4000">
                <a:solidFill>
                  <a:srgbClr val="ff0000"/>
                </a:solidFill>
              </a:rPr>
              <a:t>Lezzione d'oghje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65208" y="107592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107504" y="1124744"/>
            <a:ext cx="8352928" cy="3378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U pastore avia da fà innumerevoli sacrifici per truvà una pecura persa.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>
              <a:defRPr/>
            </a:pPr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c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Ghjesù hà sacrificatu a so vita per salvà noi.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c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Avemu da ringrazià à Ghjesù chì ci hà salvatu cum'è una pecura persa.</a:t>
            </a:r>
            <a:r xmlns:a="http://schemas.openxmlformats.org/drawingml/2006/main">
              <a:rPr lang="co" altLang="en-U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4948" y="204846"/>
            <a:ext cx="4053592" cy="5742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o" altLang="ko-KR" sz="3200"/>
              <a:t>Quale hè Ghjesù ?</a:t>
            </a:r>
            <a:r xmlns:a="http://schemas.openxmlformats.org/drawingml/2006/main">
              <a:rPr lang="co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ko-KR" sz="3600">
                <a:solidFill>
                  <a:srgbClr val="0070c0"/>
                </a:solidFill>
              </a:rPr>
              <a:t>Ghjesù</a:t>
            </a:r>
            <a:r xmlns:a="http://schemas.openxmlformats.org/drawingml/2006/main">
              <a:rPr lang="co" altLang="en-US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lang="co" altLang="ko-KR" sz="3600">
                <a:solidFill>
                  <a:srgbClr val="0070c0"/>
                </a:solidFill>
              </a:rPr>
              <a:t>hè..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Ghjesù hè quellu chì si diletta in u nostru pentimentu da u peccatu.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41596" y="211020"/>
            <a:ext cx="4053592" cy="6919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o" altLang="ko-KR" sz="4000"/>
              <a:t>Quiz d'oghje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51286" y="8936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118084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Chì ùn hà micca fattu u pastore mentre cercava una pecura persa 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c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Hà lasciatu 99 pecure per circà a persa.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c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Era felice di truvà quellu persu.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c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Hà compru una nova pecura.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c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Hà chjamatu a ghjente per una festa.</a:t>
            </a:r>
            <a:r xmlns:a="http://schemas.openxmlformats.org/drawingml/2006/main">
              <a:rPr lang="c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co" altLang="ko-KR" sz="2800">
                <a:solidFill>
                  <a:srgbClr val="ff0000"/>
                </a:solidFill>
              </a:rPr>
              <a:t>Hà compru una nova pecura.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7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o" altLang="ko-KR" sz="4000">
                <a:solidFill>
                  <a:srgbClr val="ff0000"/>
                </a:solidFill>
              </a:rPr>
              <a:t>Parola d'oghje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3975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2384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174408"/>
            <a:ext cx="8208912" cy="28337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ko-KR" sz="3600"/>
              <a:t>Vi dicu chì, in u listessu modu, ci sarà più gioia in u celu per un peccatore chì si repenti chè per novanta nove persone ghjusti chì ùn anu micca bisognu di pentimentu.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52296" y="5157192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c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Luke</a:t>
            </a:r>
            <a:r xmlns:a="http://schemas.openxmlformats.org/drawingml/2006/main">
              <a:rPr lang="c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c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15:7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 70 A Parola di Diu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2129464"/>
            <a:ext cx="3931114" cy="209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o" altLang="ko-KR" sz="4400"/>
              <a:t>A Storia di u Bon Samaritanu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rcRect t="40"/>
          <a:stretch>
            <a:fillRect/>
          </a:stretch>
        </p:blipFill>
        <p:spPr>
          <a:xfrm>
            <a:off x="3995935" y="1782108"/>
            <a:ext cx="5145603" cy="41119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o" altLang="ko-KR" sz="4000"/>
              <a:t>Parola d'oghje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49477" y="3371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152237"/>
            <a:ext cx="8208912" cy="39329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ko-KR" sz="3600"/>
              <a:t>"Quale di sti trè credi chì era vicinu à l'omu chì hè cascatu in manu di ladri?"</a:t>
            </a:r>
            <a:endParaRPr xmlns:a="http://schemas.openxmlformats.org/drawingml/2006/main" lang="en-US" altLang="ko-KR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co" altLang="ko-KR" sz="3600"/>
              <a:t>L'espertu in a lege rispose: "Quellu chì hà avutu pietà di ellu". Ghjesù li disse: "Vai è fà cusì".</a:t>
            </a:r>
            <a:endParaRPr xmlns:a="http://schemas.openxmlformats.org/drawingml/2006/main" lang="en-US" altLang="ko-KR" sz="3600"/>
          </a:p>
          <a:p>
            <a:pPr lvl="0">
              <a:defRPr/>
            </a:pPr>
            <a:endParaRPr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5570418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c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Luke</a:t>
            </a:r>
            <a:r xmlns:a="http://schemas.openxmlformats.org/drawingml/2006/main">
              <a:rPr lang="c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c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10:</a:t>
            </a:r>
            <a:r xmlns:a="http://schemas.openxmlformats.org/drawingml/2006/main">
              <a:rPr lang="c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c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36-37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28185" y="5312564"/>
            <a:ext cx="9053611" cy="15530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Mentre un omu caminava solu, hà scontru ladri. L'anu spogliatu di i so panni, u battu è si n'andò, lascendulu mezu mortu.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t="150"/>
          <a:stretch>
            <a:fillRect/>
          </a:stretch>
        </p:blipFill>
        <p:spPr>
          <a:xfrm>
            <a:off x="7398" y="-1"/>
            <a:ext cx="9136602" cy="52292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302404"/>
            <a:ext cx="9053611" cy="1553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Allora un prete s’hè accadutu à vedelu in a strada, passava da l’altra parte. Cusì hà fattu ancu un Levitu.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t="170"/>
          <a:stretch>
            <a:fillRect/>
          </a:stretch>
        </p:blipFill>
        <p:spPr>
          <a:xfrm>
            <a:off x="0" y="6656"/>
            <a:ext cx="4499992" cy="522254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/>
          <a:srcRect t="170"/>
          <a:stretch>
            <a:fillRect/>
          </a:stretch>
        </p:blipFill>
        <p:spPr>
          <a:xfrm flipH="1">
            <a:off x="4644006" y="6656"/>
            <a:ext cx="4499991" cy="522254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Dintra e stalle di Betlemme eranu Maria, Ghjiseppu è u zitellu Ghjesù, chì hè vinutu à a terra cum'è rè.</a:t>
            </a:r>
            <a:r xmlns:a="http://schemas.openxmlformats.org/drawingml/2006/main">
              <a:rPr lang="c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780782"/>
            <a:ext cx="9144000" cy="9419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In terzu, un Samaritanu hè accadutu à vedelu. I Samaritani eranu persone chì i Ghjudei ùn li piacia micca.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150"/>
          <a:stretch>
            <a:fillRect/>
          </a:stretch>
        </p:blipFill>
        <p:spPr>
          <a:xfrm>
            <a:off x="0" y="0"/>
            <a:ext cx="9144000" cy="56853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1702" y="5736158"/>
            <a:ext cx="913464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Ma, u Samaritanu hà avutu pietà di ellu, cusì trattatu è cura di ellu bè.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590"/>
          <a:stretch>
            <a:fillRect/>
          </a:stretch>
        </p:blipFill>
        <p:spPr>
          <a:xfrm>
            <a:off x="0" y="2214"/>
            <a:ext cx="9144000" cy="56590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46" y="5733256"/>
            <a:ext cx="9107238" cy="941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Ghjesù disse: "U populu di Diu, in ogni mumentu, deve esse un bonu vicinu chì aiuta à quelli chì sò in bisognu".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384" y="0"/>
            <a:ext cx="9144000" cy="56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o" altLang="ko-KR" sz="4000"/>
              <a:t>Lezzione d'oghje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20560" y="8252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76868" y="8252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88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 prete è i Leviti parevanu, in a superficia, vicinu à Diu, ma ùn anu amatu à nimu.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c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 Samaritanu, in a superficia, pareva micca esse vicinu à Diu, ma era un bonu vicinu chì era dispostu à amà l'altri.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c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Duvemu ancu esse quelli chì aiutanu i nostri vicini in bisognu si simu vicinu à Diu.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38025"/>
            <a:ext cx="4053592" cy="5696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o" altLang="ko-KR" sz="3200"/>
              <a:t>Quale hè Ghjesù ?</a:t>
            </a:r>
            <a:r xmlns:a="http://schemas.openxmlformats.org/drawingml/2006/main">
              <a:rPr lang="co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14496" y="8880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880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ko-KR" sz="3600">
                <a:solidFill>
                  <a:srgbClr val="0070c0"/>
                </a:solidFill>
              </a:rPr>
              <a:t>Ghjesù hè..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28333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Semu quelli chì sò furzati à more per i nostri peccati, cum'è quelli chì sò stati arrubati.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c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Ma Ghjesù hè quellu chì ci hà salvatu da sta terribili situazione.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o" altLang="ko-KR" sz="4000"/>
              <a:t>Quiz d'oghje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7721" y="8183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8183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Chì anu fattu u prete è u Levitu quandu anu vistu un omu chì era arrubbatu 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c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Hanu pricatu per ellu.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c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 trattatu e so ferite.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c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L'anu purtatu à l'uspidale.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c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Passanu da ellu da l'altra parte.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co" altLang="ko-KR" sz="2800">
                <a:solidFill>
                  <a:srgbClr val="ff0000"/>
                </a:solidFill>
              </a:rPr>
              <a:t>Passanu da ellu da l'altra parte.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8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o" altLang="ko-KR" sz="4000"/>
              <a:t>Parola d'oghje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49477" y="3371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008220"/>
            <a:ext cx="8208912" cy="39333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ko-KR" sz="3600"/>
              <a:t>"Quale di sti trè credi chì era vicinu à l'omu chì hè cascatu in manu di ladri?"</a:t>
            </a:r>
            <a:endParaRPr xmlns:a="http://schemas.openxmlformats.org/drawingml/2006/main" lang="en-US" altLang="ko-KR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co" altLang="ko-KR" sz="3600"/>
              <a:t>L'espertu in a lege rispose: "Quellu chì hà avutu pietà di ellu". Ghjesù li disse: "Vai è fà cusì".</a:t>
            </a:r>
            <a:endParaRPr xmlns:a="http://schemas.openxmlformats.org/drawingml/2006/main" lang="en-US" altLang="ko-KR" sz="3600"/>
          </a:p>
          <a:p>
            <a:pPr lvl="0">
              <a:defRPr/>
            </a:pPr>
            <a:endParaRPr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5570418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c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Luke</a:t>
            </a:r>
            <a:r xmlns:a="http://schemas.openxmlformats.org/drawingml/2006/main">
              <a:rPr lang="c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c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10:</a:t>
            </a:r>
            <a:r xmlns:a="http://schemas.openxmlformats.org/drawingml/2006/main">
              <a:rPr lang="c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c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36-37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 71 A Parola di Diu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2129464"/>
            <a:ext cx="3931114" cy="1430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o" altLang="ko-KR" sz="4400"/>
              <a:t>Maria è Marta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471392" y="1484784"/>
            <a:ext cx="5618820" cy="45182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o" altLang="ko-KR" sz="4000"/>
              <a:t>Parola d'oghje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9435" y="36719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24120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646798"/>
            <a:ext cx="8208912" cy="43520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ko-KR" sz="4000"/>
              <a:t>ma solu una cosa hè necessariu. Maria hà sceltu ciò chì hè megliu, è ùn li sarà micca toltu ".</a:t>
            </a:r>
            <a:endParaRPr xmlns:a="http://schemas.openxmlformats.org/drawingml/2006/main" lang="en-US" altLang="ko-KR" sz="40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co" altLang="ko-KR" sz="4000"/>
              <a:t>   </a:t>
            </a:r>
            <a:endParaRPr xmlns:a="http://schemas.openxmlformats.org/drawingml/2006/main" lang="en-US" altLang="ko-KR" sz="4000"/>
          </a:p>
          <a:p>
            <a:pPr lvl="0">
              <a:defRPr/>
            </a:pPr>
            <a:endParaRPr lang="en-US" altLang="ko-KR" sz="40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co" altLang="ko-KR" sz="4000"/>
              <a:t> </a:t>
            </a:r>
            <a:endParaRPr xmlns:a="http://schemas.openxmlformats.org/drawingml/2006/main" lang="ko-KR" altLang="en-US" sz="40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c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Luke</a:t>
            </a:r>
            <a:r xmlns:a="http://schemas.openxmlformats.org/drawingml/2006/main">
              <a:rPr lang="c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c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10:</a:t>
            </a:r>
            <a:r xmlns:a="http://schemas.openxmlformats.org/drawingml/2006/main">
              <a:rPr lang="c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c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Ghjesù hè statu invitatu à a casa di Maria è Marta.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7807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5874" y="5473005"/>
            <a:ext cx="9054634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 medichi di l'Orienti detti à Ghjesù l'oru, l'incensu è a mirra chì avianu preparatu cum'è un rigalu. "Grazie à Ghjesù per vene in questa terra!"</a:t>
            </a:r>
            <a:r xmlns:a="http://schemas.openxmlformats.org/drawingml/2006/main">
              <a:rPr lang="c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508" y="1"/>
            <a:ext cx="9144000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Mentre Marta era occupata à travaglià, Maria ascoltò ansiosamente à Ghjesù.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15136"/>
            <a:ext cx="9144000" cy="57181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952" y="5733256"/>
            <a:ext cx="9144000" cy="1065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"Ùn possu micca crede chì Maria mi lascia travaglià solu quandu sò cusì occupatu", hà pensatu Martha.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4" name="그룹 3"/>
          <p:cNvGrpSpPr/>
          <p:nvPr/>
        </p:nvGrpSpPr>
        <p:grpSpPr>
          <a:xfrm rot="0">
            <a:off x="-9952" y="0"/>
            <a:ext cx="9144000" cy="5733256"/>
            <a:chOff x="-9952" y="0"/>
            <a:chExt cx="9144000" cy="5733256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9952" y="0"/>
              <a:ext cx="9144000" cy="5733256"/>
            </a:xfrm>
            <a:prstGeom prst="rect">
              <a:avLst/>
            </a:prstGeom>
          </p:spPr>
        </p:pic>
        <p:sp>
          <p:nvSpPr>
            <p:cNvPr id="3" name="타원 2"/>
            <p:cNvSpPr/>
            <p:nvPr/>
          </p:nvSpPr>
          <p:spPr>
            <a:xfrm>
              <a:off x="7956376" y="116632"/>
              <a:ext cx="864096" cy="1152128"/>
            </a:xfrm>
            <a:prstGeom prst="ellipse">
              <a:avLst/>
            </a:prstGeom>
            <a:solidFill>
              <a:srgbClr val="eee2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178017"/>
            <a:ext cx="9134646" cy="15542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Eventualmente, Martha si lamentò à Ghjesù. "Ghjesù, per piacè lasciate andà à Maria. Aghju troppu travagliu da fà solu".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14550" y="332656"/>
            <a:ext cx="5314900" cy="48245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3180" y="5805264"/>
            <a:ext cx="910723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Ghjesù disse: "Ùn fate micca troppu. A Maria li piace à sente, cusì cuntinueghja à sente".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266" y="-27383"/>
            <a:ext cx="9144000" cy="568863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o" altLang="ko-KR" sz="4000">
                <a:solidFill>
                  <a:srgbClr val="ff0000"/>
                </a:solidFill>
              </a:rPr>
              <a:t>Lezzione d'oghje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62417" y="-2353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76868" y="5202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4474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Martha pensava chì ùn era micca ghjustu per Maria à sente à Ghjesù quandu avianu assai cose da fà.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c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Ma Ghjesù li hà insignatu chì l'ascoltà à Ghjesù era più preziosu chè ogni altra cosa.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c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 tempu per sente è amparà a Bibbia hè u tempu più preziosu per noi.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c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Ùn duvemu micca esse privatu di tempu per sente è amparà da a Bibbia.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44107" y="233872"/>
            <a:ext cx="4053592" cy="5738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o" altLang="ko-KR" sz="3200"/>
              <a:t>Quale hè Ghjesù ?</a:t>
            </a:r>
            <a:r xmlns:a="http://schemas.openxmlformats.org/drawingml/2006/main">
              <a:rPr lang="co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71861" y="10491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972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ko-KR" sz="3600">
                <a:solidFill>
                  <a:srgbClr val="0070c0"/>
                </a:solidFill>
              </a:rPr>
              <a:t>Ghjesù hè..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Ghjesù hè quellu chì ama quelli chì sentenu a parolla di Diu.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o" altLang="ko-KR" sz="4000"/>
              <a:t>Quiz d'oghje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25227" y="6146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9406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Chì facia Maria mentre Martha travagliava assai 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c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Ella pricava.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c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Ascoltò a parolla di Ghjesù.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c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Ella dorme.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c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Aiutò Martha duramente.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355916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en-US" sz="2800">
                <a:solidFill>
                  <a:srgbClr val="ff0000"/>
                </a:solidFill>
              </a:rPr>
              <a:t>② </a:t>
            </a:r>
            <a:r xmlns:a="http://schemas.openxmlformats.org/drawingml/2006/main">
              <a:rPr lang="co" altLang="ko-KR" sz="2800">
                <a:solidFill>
                  <a:srgbClr val="ff0000"/>
                </a:solidFill>
              </a:rPr>
              <a:t>Ascoltò a parolla di Ghjesù.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9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o" altLang="ko-KR" sz="4000"/>
              <a:t>Parola d'oghje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9435" y="36719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24120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646798"/>
            <a:ext cx="8208912" cy="43520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ko-KR" sz="4000"/>
              <a:t>ma solu una cosa hè necessariu. Maria hà sceltu ciò chì hè megliu, è ùn li sarà micca toltu ".</a:t>
            </a:r>
            <a:endParaRPr xmlns:a="http://schemas.openxmlformats.org/drawingml/2006/main" lang="en-US" altLang="ko-KR" sz="40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co" altLang="ko-KR" sz="4000"/>
              <a:t>   </a:t>
            </a:r>
            <a:endParaRPr xmlns:a="http://schemas.openxmlformats.org/drawingml/2006/main" lang="en-US" altLang="ko-KR" sz="4000"/>
          </a:p>
          <a:p>
            <a:pPr lvl="0">
              <a:defRPr/>
            </a:pPr>
            <a:endParaRPr lang="en-US" altLang="ko-KR" sz="40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co" altLang="ko-KR" sz="4000"/>
              <a:t> </a:t>
            </a:r>
            <a:endParaRPr xmlns:a="http://schemas.openxmlformats.org/drawingml/2006/main" lang="ko-KR" altLang="en-US" sz="40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c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Luke</a:t>
            </a:r>
            <a:r xmlns:a="http://schemas.openxmlformats.org/drawingml/2006/main">
              <a:rPr lang="c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c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10:</a:t>
            </a:r>
            <a:r xmlns:a="http://schemas.openxmlformats.org/drawingml/2006/main">
              <a:rPr lang="c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c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co" altLang="ko-KR" sz="25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Ci campava una vergine chjamata Maria in Galilea, Israele. Era fidanzata cù un ghjovanu chjamatu Ghjiseppu.</a:t>
            </a:r>
            <a:endParaRPr xmlns:a="http://schemas.openxmlformats.org/drawingml/2006/main" lang="ko-KR" altLang="en-US" sz="25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4000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690213"/>
      </p:ext>
    </p:extLst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o" sz="4000"/>
              <a:t>Lezzione d'oghje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9277" y="9389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6241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399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o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 medichi sò venuti à venerà à Ghjesù, u Rè, ancu luntanu da Israele.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o" sz="3200">
                <a:solidFill>
                  <a:schemeClr val="tx1">
                    <a:lumMod val="65000"/>
                    <a:lumOff val="35000"/>
                  </a:schemeClr>
                </a:solidFill>
              </a:rPr>
              <a:t>Ghjesù hè u veru rè di e persone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o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in tuttu u mondu.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o" sz="3200">
                <a:solidFill>
                  <a:schemeClr val="tx1">
                    <a:lumMod val="65000"/>
                    <a:lumOff val="35000"/>
                  </a:schemeClr>
                </a:solidFill>
              </a:rPr>
              <a:t>Ghjesù hè ancu u mo rè.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>
              <a:defRPr/>
            </a:pPr>
            <a:endParaRPr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o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Avemu da campà una vita di adurà è seguità à Ghjesù, chì hè sempre Re.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73196" y="220016"/>
            <a:ext cx="4053592" cy="568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o" sz="3200"/>
              <a:t>Quale hè Ghjesù ?</a:t>
            </a:r>
            <a:r xmlns:a="http://schemas.openxmlformats.org/drawingml/2006/main">
              <a:rPr altLang="en-US" lang="co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o" sz="3600">
                <a:solidFill>
                  <a:srgbClr val="0070c0"/>
                </a:solidFill>
              </a:rPr>
              <a:t>Ghjesù..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o" sz="3600">
                <a:solidFill>
                  <a:schemeClr val="tx1">
                    <a:lumMod val="65000"/>
                    <a:lumOff val="35000"/>
                  </a:schemeClr>
                </a:solidFill>
              </a:rPr>
              <a:t>Ghjesù meriteghja a nostra adorazione.</a:t>
            </a:r>
            <a:r xmlns:a="http://schemas.openxmlformats.org/drawingml/2006/main">
              <a:rPr altLang="en-US" lang="co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55029"/>
            <a:ext cx="4053592" cy="6955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o" sz="4000">
                <a:solidFill>
                  <a:srgbClr val="ff0000"/>
                </a:solidFill>
              </a:rPr>
              <a:t>Oghje</a:t>
            </a:r>
            <a:r xmlns:a="http://schemas.openxmlformats.org/drawingml/2006/main">
              <a:rPr altLang="en-US" lang="co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co" sz="4000">
                <a:solidFill>
                  <a:srgbClr val="ff0000"/>
                </a:solidFill>
              </a:rPr>
              <a:t>Quiz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25885" y="9938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98860" y="12928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1814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o" sz="3600">
                <a:solidFill>
                  <a:schemeClr val="tx1">
                    <a:lumMod val="65000"/>
                    <a:lumOff val="35000"/>
                  </a:schemeClr>
                </a:solidFill>
              </a:rPr>
              <a:t>Qualessu ùn hà micca ricevutu Ghjesù cum'è rigalu d'anniversariu?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oru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incensu</a:t>
            </a:r>
            <a:r xmlns:a="http://schemas.openxmlformats.org/drawingml/2006/main">
              <a:rPr altLang="en-US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mirra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computer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o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co" sz="2800">
                <a:solidFill>
                  <a:srgbClr val="ff0000"/>
                </a:solidFill>
              </a:rPr>
              <a:t>computer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3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o" sz="4000">
                <a:solidFill>
                  <a:srgbClr val="ff0000"/>
                </a:solidFill>
              </a:rPr>
              <a:t>Oghje</a:t>
            </a:r>
            <a:r xmlns:a="http://schemas.openxmlformats.org/drawingml/2006/main">
              <a:rPr altLang="en-US" lang="co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co" sz="4000">
                <a:solidFill>
                  <a:srgbClr val="ff0000"/>
                </a:solidFill>
              </a:rPr>
              <a:t>Parola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11260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556792"/>
            <a:ext cx="8208912" cy="33847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o" sz="3600">
                <a:solidFill>
                  <a:schemeClr val="tx1">
                    <a:lumMod val="65000"/>
                    <a:lumOff val="35000"/>
                  </a:schemeClr>
                </a:solidFill>
              </a:rPr>
              <a:t>Venuti in casa, vittiru u zitellu cù a so mamma Maria, è s'inchinavanu è l'adoreranu. Allora aprenu i so tesori è li prisintò rigali d'oru, d'incensu è di mirra.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745514" y="5600325"/>
            <a:ext cx="3850653" cy="512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Matteu 2:11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Innò.</a:t>
            </a:r>
            <a:r xmlns:a="http://schemas.openxmlformats.org/drawingml/2006/main">
              <a:rPr lang="co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co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48 A Parola di Diu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-278488" y="1837077"/>
            <a:ext cx="3931114" cy="20948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o" altLang="ko-KR" sz="4400"/>
              <a:t>U zitellu Ghjesù scappò in Egittu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95937" y="1916832"/>
            <a:ext cx="5148064" cy="39604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155319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o" sz="4000">
                <a:solidFill>
                  <a:srgbClr val="ff0000"/>
                </a:solidFill>
              </a:rPr>
              <a:t>Parola d'oghje</a:t>
            </a:r>
            <a:endParaRPr xmlns:a="http://schemas.openxmlformats.org/drawingml/2006/main" altLang="ko-KR" lang="en-US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9177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6741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292060"/>
            <a:ext cx="8208912" cy="39371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o" sz="3600">
                <a:solidFill>
                  <a:schemeClr val="tx1">
                    <a:lumMod val="65000"/>
                    <a:lumOff val="35000"/>
                  </a:schemeClr>
                </a:solidFill>
              </a:rPr>
              <a:t>Quandu eranu andati, un anghjulu di u Signore apparsu à Ghjiseppu in un sognu. "Alzati," disse, "piglià u zitellu è a so mamma è scappate in Egittu. Resta quì finu à ch'e vi dicu, perchè Erode hà da circà u zitellu per tumballu".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22547" y="542751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Matteu 2:13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Erodu, rè d'Israele, hà intesu a nutizia di a nascita di Ghjesù per mezu di i Magi, complottatu per tumbà Ghjesù.</a:t>
            </a:r>
            <a:r xmlns:a="http://schemas.openxmlformats.org/drawingml/2006/main">
              <a:rPr lang="c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9062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9496" y="5473005"/>
            <a:ext cx="9054634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Tuttavia, Diu, chì sapia tutta a cuspirazione di Erode, hà dettu in un sognu chì i Magi anu da alluntanassi da Erodu.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1849"/>
            <a:ext cx="9144000" cy="52410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9070726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Inoltre, u maritu di Maria, Ghjiseppu, hà intesu un anghjulu dì in un sognu: "Scappa in Egittu. Erode hà da tumbà Ghjesù ".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Dopu à sente quessa, Ghjiseppu pigliò Maria è u zitellu Ghjesù è fughje da Erode in Egittu.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55"/>
          <a:stretch>
            <a:fillRect/>
          </a:stretch>
        </p:blipFill>
        <p:spPr>
          <a:xfrm>
            <a:off x="0" y="0"/>
            <a:ext cx="9144000" cy="58575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ko-KR" dirty="0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Un ghjornu un anghjulu apparsu à Maria. "Salute, voi chì site assai favuritu! U Signore hè cun voi. "</a:t>
            </a:r>
            <a:endParaRPr xmlns:a="http://schemas.openxmlformats.org/drawingml/2006/main" altLang="en-US" dirty="0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descr="http://www.lifebook.co.kr/final/infoimg/birth_1.jpg" id="1026" name="Picture 2"/>
          <p:cNvPicPr>
            <a:picLocks noChangeArrowheads="1"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6"/>
          <a:stretch/>
        </p:blipFill>
        <p:spPr bwMode="auto">
          <a:xfrm flipH="1">
            <a:off x="0" y="-1"/>
            <a:ext cx="9127908" cy="5877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6147376"/>
      </p:ext>
    </p:extLst>
  </p:cSld>
  <p:clrMapOvr>
    <a:masterClrMapping/>
  </p:clrMapOvr>
</p:sld>
</file>

<file path=ppt/slides/slide4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115927"/>
            <a:ext cx="8963222" cy="17877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Intantu, Erodu, chì sapia ch'ellu era statu ingannatu da i Magi, hà datu un ordine terribili per tumbà tutti i zitelli di Betlemme. Ghjesù avia da stà in Egittu finu à a morte di Erode.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6871"/>
            <a:ext cx="9144000" cy="50783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o" sz="4000">
                <a:solidFill>
                  <a:srgbClr val="ff0000"/>
                </a:solidFill>
              </a:rPr>
              <a:t>Lezzione d'oghje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1297" y="11260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11260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399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o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 pastori è i Magi anu ricunnisciutu quale era Ghjesù.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o" sz="3200">
                <a:solidFill>
                  <a:schemeClr val="tx1">
                    <a:lumMod val="65000"/>
                    <a:lumOff val="35000"/>
                  </a:schemeClr>
                </a:solidFill>
              </a:rPr>
              <a:t>Eppuru, Erode, u rè, ùn hà micca ricunnisciutu à Ghjesù. Inoltre, per via di a so avidità, hà fattu peccati crudeli per pruvà à tumbà Ghjesù.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o" sz="3200">
                <a:solidFill>
                  <a:schemeClr val="tx1">
                    <a:lumMod val="65000"/>
                    <a:lumOff val="35000"/>
                  </a:schemeClr>
                </a:solidFill>
              </a:rPr>
              <a:t>Ci hè parechje persone in u mondu chì ricusanu di sente parlà di Ghjesù.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o" sz="3200">
                <a:solidFill>
                  <a:schemeClr val="tx1">
                    <a:lumMod val="65000"/>
                    <a:lumOff val="35000"/>
                  </a:schemeClr>
                </a:solidFill>
              </a:rPr>
              <a:t>Hè un peccatu assai seriu.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574" y="218470"/>
            <a:ext cx="4053592" cy="570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o" sz="3200"/>
              <a:t>Quale hè Ghjesù ?</a:t>
            </a:r>
            <a:r xmlns:a="http://schemas.openxmlformats.org/drawingml/2006/main">
              <a:rPr altLang="en-US" lang="co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o" sz="3600">
                <a:solidFill>
                  <a:srgbClr val="0070c0"/>
                </a:solidFill>
              </a:rPr>
              <a:t>Ghjesù..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o" sz="3600">
                <a:solidFill>
                  <a:schemeClr val="tx1">
                    <a:lumMod val="65000"/>
                    <a:lumOff val="35000"/>
                  </a:schemeClr>
                </a:solidFill>
              </a:rPr>
              <a:t>Ghjesù hè quellu chì ùn pò osà piantà da u putere di l'omu.</a:t>
            </a:r>
            <a:r xmlns:a="http://schemas.openxmlformats.org/drawingml/2006/main">
              <a:rPr altLang="en-US" lang="co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o" sz="4000">
                <a:solidFill>
                  <a:srgbClr val="ff0000"/>
                </a:solidFill>
              </a:rPr>
              <a:t>Quiz d'oghje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9233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1288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o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Induve Ghjesù scappò da Erode ?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Egittu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America</a:t>
            </a:r>
            <a:r xmlns:a="http://schemas.openxmlformats.org/drawingml/2006/main">
              <a:rPr altLang="en-US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Corea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Isreal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86119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o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altLang="ko-KR" lang="co" sz="2800">
                <a:solidFill>
                  <a:srgbClr val="ff0000"/>
                </a:solidFill>
              </a:rPr>
              <a:t>Egittu</a:t>
            </a:r>
            <a:endParaRPr xmlns:a="http://schemas.openxmlformats.org/drawingml/2006/main" altLang="ko-KR" 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4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155319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o" sz="4000">
                <a:solidFill>
                  <a:srgbClr val="ff0000"/>
                </a:solidFill>
              </a:rPr>
              <a:t>Parola d'oghje</a:t>
            </a:r>
            <a:endParaRPr xmlns:a="http://schemas.openxmlformats.org/drawingml/2006/main" altLang="ko-KR" lang="en-US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9177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6741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268760"/>
            <a:ext cx="8208912" cy="39395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o" sz="3600">
                <a:solidFill>
                  <a:schemeClr val="tx1">
                    <a:lumMod val="65000"/>
                    <a:lumOff val="35000"/>
                  </a:schemeClr>
                </a:solidFill>
              </a:rPr>
              <a:t>Quandu eranu andati, un anghjulu di u Signore apparsu à Ghjiseppu in un sognu. "Alzati," disse, "piglià u zitellu è a so mamma è scappate in Egittu. Resta quì finu à ch'e vi dicu, perchè Erode hà da circà u zitellu per tumballu".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22547" y="542751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Matteu 2:13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 49 A Parola di Diu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14340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o" altLang="ko-KR" sz="4400"/>
              <a:t>U zitellu Ghjesù à u Tempiu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10626" y="1988840"/>
            <a:ext cx="5033374" cy="38164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o" sz="4000">
                <a:solidFill>
                  <a:srgbClr val="ff0000"/>
                </a:solidFill>
              </a:rPr>
              <a:t>Parola d'oghje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83439" y="3918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76868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718806"/>
            <a:ext cx="8208912" cy="1736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o" sz="3600">
                <a:solidFill>
                  <a:schemeClr val="tx1">
                    <a:lumMod val="65000"/>
                    <a:lumOff val="35000"/>
                  </a:schemeClr>
                </a:solidFill>
              </a:rPr>
              <a:t>"Perchè mi cercate?" dumandò. "Ùn sapete ch'e aghju da esse in casa di u mo Babbu?"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Luke</a:t>
            </a:r>
            <a:r xmlns:a="http://schemas.openxmlformats.org/drawingml/2006/main">
              <a:rPr altLang="en-US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2:49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À a Pasqua, quandu Ghjesù avia 12 anni, ellu è i so genitori ghjunsenu à u tempiu in Ghjerusalemme.</a:t>
            </a:r>
            <a:r xmlns:a="http://schemas.openxmlformats.org/drawingml/2006/main">
              <a:rPr lang="c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À a strada di casa da u tempiu in Ghjerusalemme, Ghjiseppu è Maria ùn anu pussutu truvà à Ghjesù.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7531"/>
            <a:ext cx="9127908" cy="576237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9070726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Ghjiseppu è Maria vultò à u tempiu in Ghjerusalemme per truvà à Ghjesù.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907072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co" altLang="ko-KR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"Maria, darete nascita à un figliolu è li darete u nome di Ghjesù". Avia paura di sta nutizia.</a:t>
            </a:r>
            <a:endParaRPr xmlns:a="http://schemas.openxmlformats.org/drawingml/2006/main" lang="ko-KR" alt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33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085485"/>
      </p:ext>
    </p:extLst>
  </p:cSld>
  <p:clrMapOvr>
    <a:masterClrMapping/>
  </p:clrMapOvr>
</p:sld>
</file>

<file path=ppt/slides/slide5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22984" y="4949016"/>
            <a:ext cx="8963222" cy="17927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"Ùn sapete micca chì eru in a casa di u mo babbu? " Ghjesù hà avutu una discussione cù i maestri di a Bibbia in u tempiu. Eranu tutti sorpresi da a saviezza di Ghjesù.</a:t>
            </a:r>
            <a:r xmlns:a="http://schemas.openxmlformats.org/drawingml/2006/main">
              <a:rPr lang="c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49411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805264"/>
            <a:ext cx="896322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Da tandu, u zitellu Ghjesù hà crisciutu più amare cù Diu è e persone cum'è a so saviezza è l'altezza crescenu.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88"/>
          <a:stretch>
            <a:fillRect/>
          </a:stretch>
        </p:blipFill>
        <p:spPr>
          <a:xfrm>
            <a:off x="-19886" y="-1"/>
            <a:ext cx="9163886" cy="58052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o" sz="4000">
                <a:solidFill>
                  <a:srgbClr val="ff0000"/>
                </a:solidFill>
              </a:rPr>
              <a:t>Lezzione d'oghje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399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o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 zitellu Ghjesù hà sappiutu da a ghjovana età chì era u Figliolu di Diu. È sinceramente preparatu per a vita cum'è Salvatore.</a:t>
            </a:r>
            <a:r xmlns:a="http://schemas.openxmlformats.org/drawingml/2006/main">
              <a:rPr altLang="en-US" lang="co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o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Ancu s'è no simu ghjovani,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o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avemu da ricurdà chjaramente chì simu figlioli di Diu.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o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Allora avemu bisognu di dimustrà à Diu è à e persone chì vivemu cum'è figlioli di Diu.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9131" y="204846"/>
            <a:ext cx="4053592" cy="5742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o" sz="3200">
                <a:solidFill>
                  <a:srgbClr val="ff0000"/>
                </a:solidFill>
              </a:rPr>
              <a:t>Quale hè Ghjesù 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o" sz="3600">
                <a:solidFill>
                  <a:srgbClr val="0070c0"/>
                </a:solidFill>
              </a:rPr>
              <a:t>Ghjesù..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o" sz="3600">
                <a:solidFill>
                  <a:schemeClr val="tx1">
                    <a:lumMod val="65000"/>
                    <a:lumOff val="35000"/>
                  </a:schemeClr>
                </a:solidFill>
              </a:rPr>
              <a:t>Ghjesù hè u Figliolu di Diu, ma hà datu l'esempiu di umiltà è ubbidienza à i genitori carnali.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o" sz="4000">
                <a:solidFill>
                  <a:srgbClr val="ff0000"/>
                </a:solidFill>
              </a:rPr>
              <a:t>Quiz d'oghje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60106" y="10190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o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Induve era u Ghjesù persu ?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in</a:t>
            </a:r>
            <a:r xmlns:a="http://schemas.openxmlformats.org/drawingml/2006/main">
              <a:rPr altLang="en-US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</a:t>
            </a:r>
            <a:r xmlns:a="http://schemas.openxmlformats.org/drawingml/2006/main">
              <a:rPr altLang="en-US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toilette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in u palazzu</a:t>
            </a:r>
            <a:r xmlns:a="http://schemas.openxmlformats.org/drawingml/2006/main">
              <a:rPr altLang="en-US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in</a:t>
            </a:r>
            <a:r xmlns:a="http://schemas.openxmlformats.org/drawingml/2006/main">
              <a:rPr altLang="en-US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</a:t>
            </a:r>
            <a:r xmlns:a="http://schemas.openxmlformats.org/drawingml/2006/main">
              <a:rPr altLang="en-US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tempiu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in casa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o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altLang="ko-KR" lang="co" sz="2800">
                <a:solidFill>
                  <a:srgbClr val="ff0000"/>
                </a:solidFill>
              </a:rPr>
              <a:t>in u tempiu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5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o" sz="4000">
                <a:solidFill>
                  <a:srgbClr val="ff0000"/>
                </a:solidFill>
              </a:rPr>
              <a:t>Parola d'oghje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83439" y="3918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76868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718806"/>
            <a:ext cx="8208912" cy="1736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o" sz="3600">
                <a:solidFill>
                  <a:schemeClr val="tx1">
                    <a:lumMod val="65000"/>
                    <a:lumOff val="35000"/>
                  </a:schemeClr>
                </a:solidFill>
              </a:rPr>
              <a:t>"Perchè mi cercate?" dumandò. "Ùn sapete ch'e aghju da esse in casa di u mo Babbu?"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Luke</a:t>
            </a:r>
            <a:r xmlns:a="http://schemas.openxmlformats.org/drawingml/2006/main">
              <a:rPr altLang="en-US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2:49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 50 A Parola di Diu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14340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o" altLang="ko-KR" sz="4400"/>
              <a:t>U Battesimu di Ghjesù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779912" y="1782108"/>
            <a:ext cx="5364088" cy="41671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o" sz="4000">
                <a:solidFill>
                  <a:srgbClr val="ff0000"/>
                </a:solidFill>
              </a:rPr>
              <a:t>Parola d'oghje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2417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76868" y="4097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980728"/>
            <a:ext cx="8208912" cy="39395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o" sz="3600">
                <a:solidFill>
                  <a:schemeClr val="tx1">
                    <a:lumMod val="65000"/>
                    <a:lumOff val="35000"/>
                  </a:schemeClr>
                </a:solidFill>
              </a:rPr>
              <a:t>"una voce di quellu chì chjamava in u desertu: "Preparate a strada per u Signore, fate per ellu strade dritte". "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o" sz="3600">
                <a:solidFill>
                  <a:schemeClr val="tx1">
                    <a:lumMod val="65000"/>
                    <a:lumOff val="35000"/>
                  </a:schemeClr>
                </a:solidFill>
              </a:rPr>
              <a:t>4.E cusì Ghjuvanni ghjunse, battezendu in a regione di u desertu è pridichendu un battesimu di penitenza per u pirdunu di i piccati.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5327630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Marcu</a:t>
            </a:r>
            <a:r xmlns:a="http://schemas.openxmlformats.org/drawingml/2006/main">
              <a:rPr altLang="en-US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</a:t>
            </a:r>
            <a:r xmlns:a="http://schemas.openxmlformats.org/drawingml/2006/main">
              <a:rPr altLang="en-US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3-4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301208"/>
            <a:ext cx="9054634" cy="13739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Quandu Ghjesù avia trent'anni, un omu stranu apparsu in u desertu cù vestiti di cammellu è manghjendu cavallette è meli salvatichi.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99393"/>
            <a:ext cx="9127908" cy="54006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6862" y="5473005"/>
            <a:ext cx="9054634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 so nome era Ghjuvan Battista. Chjamò à e persone à pentimentu è à esse battezi perchè u Salvatore vene.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"/>
            <a:ext cx="9144000" cy="530120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co" altLang="ko-KR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Ma, ella ubbidì à u missaghju di Diu. "Sò u servitore di u Signore. Ch'ella sia per mè cum'è tù l'hai dettu.</a:t>
            </a:r>
            <a:endParaRPr xmlns:a="http://schemas.openxmlformats.org/drawingml/2006/main" lang="ko-KR" alt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115" y="1"/>
            <a:ext cx="9144000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694872"/>
      </p:ext>
    </p:extLst>
  </p:cSld>
  <p:clrMapOvr>
    <a:masterClrMapping/>
  </p:clrMapOvr>
</p:sld>
</file>

<file path=ppt/slides/slide6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9070726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"Sò quì per preparà qualcunu chì vene dopu à mè!"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c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Ghjuvanni Battista preparava a via di Ghjesù.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"/>
            <a:ext cx="9144000" cy="57142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13712" y="5407070"/>
            <a:ext cx="8963222" cy="13728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Ghjesù hè ancu vinutu à esse battezu da Ghjuvanni Battista.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c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"Fighjate! l'Agnellu di Diu, chì caccià u peccatu di u mondu ! Ghjuvanni Battista hà presentatu à Ghjesù à alta voce.</a:t>
            </a:r>
            <a:r xmlns:a="http://schemas.openxmlformats.org/drawingml/2006/main">
              <a:rPr lang="c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3012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042118"/>
            <a:ext cx="8963222" cy="1794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Quandu Ghjesù fù battizatu da Ghjuvanni, una voce hè ghjunta da u celu cù u Spìritu Santu falendu nantu à ellu cum'è una culomba: "Tu sì u mo Figliolu, chì aghju amu; cun voi sò assai cuntentu ".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0"/>
            <a:ext cx="9144001" cy="49411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00835"/>
            <a:ext cx="4053592" cy="692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o" sz="4000">
                <a:solidFill>
                  <a:srgbClr val="ff0000"/>
                </a:solidFill>
              </a:rPr>
              <a:t>Lezzione d'oghje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13819" y="9360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3510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o" sz="3200">
                <a:solidFill>
                  <a:schemeClr val="tx1">
                    <a:lumMod val="65000"/>
                    <a:lumOff val="35000"/>
                  </a:schemeClr>
                </a:solidFill>
              </a:rPr>
              <a:t>Ghjuvanni Battista ùn si esaltava.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o" sz="3200">
                <a:solidFill>
                  <a:schemeClr val="tx1">
                    <a:lumMod val="65000"/>
                    <a:lumOff val="35000"/>
                  </a:schemeClr>
                </a:solidFill>
              </a:rPr>
              <a:t>Hà dedicatu a so vita à presentà à Ghjesù interamente.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o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Per quale sò campà ?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o" sz="3200">
                <a:solidFill>
                  <a:schemeClr val="tx1">
                    <a:lumMod val="65000"/>
                    <a:lumOff val="35000"/>
                  </a:schemeClr>
                </a:solidFill>
              </a:rPr>
              <a:t>Cum'è Ghjuvanni Battista, duvemu campà una vita chì esalta è presenta à Ghjesù piuttostu chè vantà è exalting me.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9131" y="312042"/>
            <a:ext cx="4053592" cy="571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o" sz="3200"/>
              <a:t>Quale hè Ghjesù ?</a:t>
            </a:r>
            <a:r xmlns:a="http://schemas.openxmlformats.org/drawingml/2006/main">
              <a:rPr altLang="en-US" lang="co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o" sz="3600">
                <a:solidFill>
                  <a:srgbClr val="0070c0"/>
                </a:solidFill>
              </a:rPr>
              <a:t>Ghjesù..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o" sz="3600">
                <a:solidFill>
                  <a:schemeClr val="tx1">
                    <a:lumMod val="65000"/>
                    <a:lumOff val="35000"/>
                  </a:schemeClr>
                </a:solidFill>
              </a:rPr>
              <a:t>Ghjesù hè u solu figliolu di Diu.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35378"/>
            <a:ext cx="4053592" cy="6961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o" sz="4000">
                <a:solidFill>
                  <a:srgbClr val="ff0000"/>
                </a:solidFill>
              </a:rPr>
              <a:t>Quiz d'oghje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7150" y="5118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10900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1814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o" sz="3600">
                <a:solidFill>
                  <a:schemeClr val="tx1">
                    <a:lumMod val="65000"/>
                    <a:lumOff val="35000"/>
                  </a:schemeClr>
                </a:solidFill>
              </a:rPr>
              <a:t>Chì hè falatu da u celu quandu Ghjesù hè statu battezu ?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corbu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 Spìritu Santu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autruca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passereau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19376" y="3543979"/>
            <a:ext cx="8712968" cy="5117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o" sz="2800">
                <a:solidFill>
                  <a:srgbClr val="ff0000"/>
                </a:solidFill>
              </a:rPr>
              <a:t>② </a:t>
            </a:r>
            <a:r xmlns:a="http://schemas.openxmlformats.org/drawingml/2006/main">
              <a:rPr altLang="ko-KR" lang="co" sz="2800">
                <a:solidFill>
                  <a:srgbClr val="ff0000"/>
                </a:solidFill>
              </a:rPr>
              <a:t>U Spìritu Santu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6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o" sz="4000">
                <a:solidFill>
                  <a:srgbClr val="ff0000"/>
                </a:solidFill>
              </a:rPr>
              <a:t>Parola d'oghje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2417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76868" y="4097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124744"/>
            <a:ext cx="8208912" cy="39395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o" sz="3600">
                <a:solidFill>
                  <a:schemeClr val="tx1">
                    <a:lumMod val="65000"/>
                    <a:lumOff val="35000"/>
                  </a:schemeClr>
                </a:solidFill>
              </a:rPr>
              <a:t>"una voce di quellu chì chjamava in u desertu: "Preparate a strada per u Signore, fate per ellu strade dritte". "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o" sz="3600">
                <a:solidFill>
                  <a:schemeClr val="tx1">
                    <a:lumMod val="65000"/>
                    <a:lumOff val="35000"/>
                  </a:schemeClr>
                </a:solidFill>
              </a:rPr>
              <a:t>4.E cusì Ghjuvanni ghjunse, battezendu in a regione di u desertu è pridichendu un battesimu di penitenza per u pirdunu di i piccati.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5327630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Marcu</a:t>
            </a:r>
            <a:r xmlns:a="http://schemas.openxmlformats.org/drawingml/2006/main">
              <a:rPr altLang="en-US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</a:t>
            </a:r>
            <a:r xmlns:a="http://schemas.openxmlformats.org/drawingml/2006/main">
              <a:rPr altLang="en-US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3-4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7504" y="1412776"/>
            <a:ext cx="33843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 51 A Parola di Diu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21008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o" altLang="ko-KR" sz="4400"/>
              <a:t>Ghjesù hè statu tentatu da Satanassu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82593" y="1412776"/>
            <a:ext cx="4973757" cy="439248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o" sz="4000">
                <a:solidFill>
                  <a:srgbClr val="ff0000"/>
                </a:solidFill>
              </a:rPr>
              <a:t>Parola d'oghje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1736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o" sz="3600">
                <a:solidFill>
                  <a:schemeClr val="tx1">
                    <a:lumMod val="65000"/>
                    <a:lumOff val="35000"/>
                  </a:schemeClr>
                </a:solidFill>
              </a:rPr>
              <a:t>Ghjesù li disse: "Luntana da mè, Satanassu! Perchè hè scrittu: "Adurate u Signore u vostru Diu, è serve solu à ellu".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Matteu</a:t>
            </a:r>
            <a:r xmlns:a="http://schemas.openxmlformats.org/drawingml/2006/main">
              <a:rPr altLang="en-US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4:10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Dopu chì Ghjesù hà digiunatu è pricatu quaranta ghjorni, Satanassu apparsu è hà tentatu à Ghjesù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3274" y="2054799"/>
            <a:ext cx="4282702" cy="382247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352528" y="2777904"/>
            <a:ext cx="4368989" cy="30993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566881"/>
            <a:ext cx="9054634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co" altLang="ko-KR" sz="25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Allora, ancu s'ellu era vergine, hè stata incinta. U nome di stu zitellu hè Ghjesù. Hè u Figliolu di Diu chì salverà tutte e persone da i so piccati in u futuru.</a:t>
            </a:r>
            <a:endParaRPr xmlns:a="http://schemas.openxmlformats.org/drawingml/2006/main" lang="ko-KR" altLang="en-US" sz="25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4000" cy="5566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964718"/>
      </p:ext>
    </p:extLst>
  </p:cSld>
  <p:clrMapOvr>
    <a:masterClrMapping/>
  </p:clrMapOvr>
</p:sld>
</file>

<file path=ppt/slides/slide7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445224"/>
            <a:ext cx="9054634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"Avete fame? Fate una torta di risu cù sta petra è manghjala ! Satanassu hà fattu a prima prova. Ma Ghjesù hà scunfittu a prova cù a parolla di Diu.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4"/>
            <a:ext cx="9144000" cy="54726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473005"/>
            <a:ext cx="9070726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"Allora salta fora di quì! Sè vo site u Figliolu di Diu, ùn mori micca ". Satanassu hà pruvatu à Ghjesù una seconda volta in cima di u tempiu.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2"/>
            <a:ext cx="9144000" cy="54730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157192"/>
            <a:ext cx="8963222" cy="17941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À questu tempu, hà purtatu à Ghjesù à una muntagna assai alta è hà dimustratu à Ghjesù tuttu u regnu di u mondu è disse: "S'è vo vi inchinate davanti à mè, vi daraghju tuttu questu!" Ma Ghjesù rifiutò a terza prova cù a Parola di Diu.</a:t>
            </a:r>
            <a:r xmlns:a="http://schemas.openxmlformats.org/drawingml/2006/main">
              <a:rPr lang="c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3"/>
            <a:ext cx="9144000" cy="50405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473005"/>
            <a:ext cx="8963222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Finalmente, Ghjesù hà scunfittu tutte e tentazioni di Satanassu. Diu era cuntentu di Ghjesù chì avia vintu tutte e tentazioni.</a:t>
            </a:r>
            <a:r xmlns:a="http://schemas.openxmlformats.org/drawingml/2006/main">
              <a:rPr lang="c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3"/>
            <a:ext cx="9144000" cy="54005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o" sz="4000">
                <a:solidFill>
                  <a:srgbClr val="ff0000"/>
                </a:solidFill>
              </a:rPr>
              <a:t>Lezzione d'oghje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7721" y="7999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11260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399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o" sz="3200">
                <a:solidFill>
                  <a:schemeClr val="tx1">
                    <a:lumMod val="65000"/>
                    <a:lumOff val="35000"/>
                  </a:schemeClr>
                </a:solidFill>
              </a:rPr>
              <a:t>Ghjesù era u Figliolu di Diu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o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Ma cum'è noi, hè statu tentatu da Satanassu.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o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Ma cù a Parolla di Diu, Ghjesù hà vintu a tentazione di Satanassu.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o" sz="3200">
                <a:solidFill>
                  <a:schemeClr val="tx1">
                    <a:lumMod val="65000"/>
                    <a:lumOff val="35000"/>
                  </a:schemeClr>
                </a:solidFill>
              </a:rPr>
              <a:t>Satanassu ci tenta sempre.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o" sz="3200">
                <a:solidFill>
                  <a:schemeClr val="tx1">
                    <a:lumMod val="65000"/>
                    <a:lumOff val="35000"/>
                  </a:schemeClr>
                </a:solidFill>
              </a:rPr>
              <a:t>Tuttavia, cum'è Ghjesù, pudemu superà a tentazione di Satanassu cù a parolla di Diu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>
              <a:defRPr/>
            </a:pPr>
            <a:endParaRPr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73196" y="219398"/>
            <a:ext cx="4053592" cy="569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o" sz="3200">
                <a:solidFill>
                  <a:srgbClr val="ff0000"/>
                </a:solidFill>
              </a:rPr>
              <a:t>Quale hè Ghjesù 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o" sz="3600">
                <a:solidFill>
                  <a:srgbClr val="0070c0"/>
                </a:solidFill>
              </a:rPr>
              <a:t>Ghjesù..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28333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o" sz="3600">
                <a:solidFill>
                  <a:schemeClr val="tx1">
                    <a:lumMod val="65000"/>
                    <a:lumOff val="35000"/>
                  </a:schemeClr>
                </a:solidFill>
              </a:rPr>
              <a:t>Ghjesù hè u nostru aiutu per superà e tentazioni chì facemu. È ellu hè quellu chì capisce tutte e sfide chì avemu scuntrà è ci aiuta à superà.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o" sz="4000">
                <a:solidFill>
                  <a:srgbClr val="ff0000"/>
                </a:solidFill>
              </a:rPr>
              <a:t>Quiz d'oghje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105401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-2149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o" sz="3600">
                <a:solidFill>
                  <a:schemeClr val="tx1">
                    <a:lumMod val="65000"/>
                    <a:lumOff val="35000"/>
                  </a:schemeClr>
                </a:solidFill>
              </a:rPr>
              <a:t>Quante teste hà datu Satanassu à Ghjesù?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unu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dui</a:t>
            </a:r>
            <a:r xmlns:a="http://schemas.openxmlformats.org/drawingml/2006/main">
              <a:rPr altLang="en-US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trè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quattru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o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altLang="ko-KR" lang="co" sz="2800">
                <a:solidFill>
                  <a:srgbClr val="ff0000"/>
                </a:solidFill>
              </a:rPr>
              <a:t>trè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7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o" sz="4000">
                <a:solidFill>
                  <a:srgbClr val="ff0000"/>
                </a:solidFill>
              </a:rPr>
              <a:t>Parola d'oghje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1736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o" sz="3600">
                <a:solidFill>
                  <a:schemeClr val="tx1">
                    <a:lumMod val="65000"/>
                    <a:lumOff val="35000"/>
                  </a:schemeClr>
                </a:solidFill>
              </a:rPr>
              <a:t>Ghjesù li disse: "Luntana da mè, Satanassu! Perchè hè scrittu: "Adurate u Signore u vostru Diu, è serve solu à ellu".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Matteu</a:t>
            </a:r>
            <a:r xmlns:a="http://schemas.openxmlformats.org/drawingml/2006/main">
              <a:rPr altLang="en-US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4:10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8808" y="1410539"/>
            <a:ext cx="3025040" cy="359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 52 A Parola di Diu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14340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o" altLang="ko-KR" sz="4400"/>
              <a:t>Acqua</a:t>
            </a:r>
            <a:r xmlns:a="http://schemas.openxmlformats.org/drawingml/2006/main">
              <a:rPr lang="co" altLang="en-US" sz="4400"/>
              <a:t> </a:t>
            </a:r>
            <a:r xmlns:a="http://schemas.openxmlformats.org/drawingml/2006/main">
              <a:rPr lang="co" altLang="ko-KR" sz="4400"/>
              <a:t>Trasformatu in vinu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10626" y="1484784"/>
            <a:ext cx="5033374" cy="447584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o" sz="4000">
                <a:solidFill>
                  <a:srgbClr val="ff0000"/>
                </a:solidFill>
              </a:rPr>
              <a:t>Parola d'oghje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52603" y="3671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o" sz="3600">
                <a:solidFill>
                  <a:schemeClr val="tx1">
                    <a:lumMod val="65000"/>
                    <a:lumOff val="35000"/>
                  </a:schemeClr>
                </a:solidFill>
              </a:rPr>
              <a:t>Questu, u primu di i so segni miraculosi, Ghjesù hà fattu in Cana di Galilea. Hè cusì palesu a so gloria, è i so discìpuli mittianu a so fede in ellu.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Ghjuvanni</a:t>
            </a:r>
            <a:r xmlns:a="http://schemas.openxmlformats.org/drawingml/2006/main">
              <a:rPr altLang="en-US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2:11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177600"/>
            <a:ext cx="4053592" cy="6967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o" sz="4000">
                <a:solidFill>
                  <a:srgbClr val="ff0000"/>
                </a:solidFill>
              </a:rPr>
              <a:t>Lezzione d'oghje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57394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835696" y="97120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399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o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Maria avia paura di avè un figliolu ancu s'ellu ùn era micca maritata.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o" sz="3200">
                <a:solidFill>
                  <a:schemeClr val="tx1">
                    <a:lumMod val="65000"/>
                    <a:lumOff val="35000"/>
                  </a:schemeClr>
                </a:solidFill>
              </a:rPr>
              <a:t>Tuttavia, hà ricevutu è ubbidì à a parolla di Diu per a fede.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o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Pudemu esse teme quandu credemu è ubbidiscemu à a Parola di Diu. Ma cum'è a cunfessione di Maria, avemu da cunfessà chì "Che mi sia cum'è avete dettu".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788421"/>
            <a:ext cx="8963222" cy="9438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Un matrimoniu hà fattu a Cana in Galilea. Ghjesù è i so discìpuli eranu ancu invitati à u matrimoniu.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3360" y="0"/>
            <a:ext cx="9147360" cy="578842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5496" y="5858108"/>
            <a:ext cx="9054634" cy="9408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 ci era un prublema. U vinu era scappatu. Senza vinu, ùn pudete micca avè una festa.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2633" y="-7310"/>
            <a:ext cx="9146633" cy="58125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59269"/>
            <a:ext cx="9070726" cy="939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Ghjesù hà avutu i servitori in a casa versà l'acqua in u vasu. I servitori anu fattu ciò chì dumandanu.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32412" y="0"/>
            <a:ext cx="9176412" cy="58052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05264"/>
            <a:ext cx="896322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Dopu quì, l'acqua in u vasu hè stata presa à u gustu. L'acqua in u vasu hè stata trasfurmata in vinu assai gustoso.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5496" y="-8872"/>
            <a:ext cx="9108504" cy="58141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366" y="5042118"/>
            <a:ext cx="9054634" cy="1794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L'ospiti anu tastatu u vinu è sò stati sorpresi. Sò stati servuti vinu più diliziosu chè a prima volta, è grazia à u miraculu di Ghjesù, a festa puderia esse più eccitante.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"/>
            <a:ext cx="9144000" cy="494116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o" sz="4000">
                <a:solidFill>
                  <a:srgbClr val="ff0000"/>
                </a:solidFill>
              </a:rPr>
              <a:t>Lezzione d'oghje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54212" y="57394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79409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44824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o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In u tempu di Ghjesù, u vinu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o" sz="3200">
                <a:solidFill>
                  <a:schemeClr val="tx1">
                    <a:lumMod val="65000"/>
                    <a:lumOff val="35000"/>
                  </a:schemeClr>
                </a:solidFill>
              </a:rPr>
              <a:t>era assolutamente indispensabile à a festa.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o" sz="3200">
                <a:solidFill>
                  <a:schemeClr val="tx1">
                    <a:lumMod val="65000"/>
                    <a:lumOff val="35000"/>
                  </a:schemeClr>
                </a:solidFill>
              </a:rPr>
              <a:t>Ghjesù hà fattu l'acqua in vinu è furnia ciò chì era necessariu per a festa.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o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Per noi, Ghjesù hè indispensabile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o" sz="3200">
                <a:solidFill>
                  <a:schemeClr val="tx1">
                    <a:lumMod val="65000"/>
                    <a:lumOff val="35000"/>
                  </a:schemeClr>
                </a:solidFill>
              </a:rPr>
              <a:t>cum'è u vinu in una festa.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o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Avemu da ricurdà a grazia di Ghjesù chì si hà datu à noi.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o" sz="320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r xmlns:a="http://schemas.openxmlformats.org/drawingml/2006/main">
              <a:rPr altLang="en-US" lang="co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73196" y="224593"/>
            <a:ext cx="4053592" cy="5736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o" sz="3200"/>
              <a:t>WHO</a:t>
            </a:r>
            <a:r xmlns:a="http://schemas.openxmlformats.org/drawingml/2006/main">
              <a:rPr altLang="en-US" lang="co" sz="3200"/>
              <a:t> </a:t>
            </a:r>
            <a:r xmlns:a="http://schemas.openxmlformats.org/drawingml/2006/main">
              <a:rPr altLang="ko-KR" lang="co" sz="3200"/>
              <a:t>hè</a:t>
            </a:r>
            <a:r xmlns:a="http://schemas.openxmlformats.org/drawingml/2006/main">
              <a:rPr altLang="en-US" lang="co" sz="3200"/>
              <a:t> </a:t>
            </a:r>
            <a:r xmlns:a="http://schemas.openxmlformats.org/drawingml/2006/main">
              <a:rPr altLang="ko-KR" lang="co" sz="3200"/>
              <a:t>Ghjesù ?</a:t>
            </a:r>
            <a:r xmlns:a="http://schemas.openxmlformats.org/drawingml/2006/main">
              <a:rPr altLang="en-US" lang="co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o" sz="3600">
                <a:solidFill>
                  <a:srgbClr val="0070c0"/>
                </a:solidFill>
              </a:rPr>
              <a:t>Ghjesù hè..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o" sz="3600">
                <a:solidFill>
                  <a:schemeClr val="tx1">
                    <a:lumMod val="65000"/>
                    <a:lumOff val="35000"/>
                  </a:schemeClr>
                </a:solidFill>
              </a:rPr>
              <a:t>Ghjesù hè a nostra gioia, cum'è u vinu di una festa.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o" sz="4000">
                <a:solidFill>
                  <a:srgbClr val="ff0000"/>
                </a:solidFill>
              </a:rPr>
              <a:t>Quiz d'oghje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43399" y="9287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9287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o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In chì Ghjesù hà trasfurmatu l'acqua?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latte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sucu d'aranciu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pane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vinu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o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co" sz="2800">
                <a:solidFill>
                  <a:srgbClr val="ff0000"/>
                </a:solidFill>
              </a:rPr>
              <a:t>vinu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8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o" sz="4000">
                <a:solidFill>
                  <a:srgbClr val="ff0000"/>
                </a:solidFill>
              </a:rPr>
              <a:t>Parola d'oghje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52603" y="3671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o" sz="3600">
                <a:solidFill>
                  <a:schemeClr val="tx1">
                    <a:lumMod val="65000"/>
                    <a:lumOff val="35000"/>
                  </a:schemeClr>
                </a:solidFill>
              </a:rPr>
              <a:t>Questu, u primu di i so segni miraculosi, Ghjesù hà fattu in Cana di Galilea. Hè cusì palesu a so gloria, è i so discìpuli mittianu a so fede in ellu.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Ghjuvanni</a:t>
            </a:r>
            <a:r xmlns:a="http://schemas.openxmlformats.org/drawingml/2006/main">
              <a:rPr altLang="en-US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2:11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 53 A Parola di Diu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2092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co" altLang="ko-KR" sz="4400"/>
              <a:t>Nicodemu ghjunse à Ghjesù di notte.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10626" y="1916832"/>
            <a:ext cx="5030566" cy="40542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r="57834"/>
          <a:stretch/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/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t="66341"/>
            <a:stretch/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l="58439"/>
          <a:stretch/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8783" y="312042"/>
            <a:ext cx="4053592" cy="584775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altLang="ko-KR" dirty="0" lang="co" sz="3200">
                <a:solidFill>
                  <a:srgbClr val="FF0000"/>
                </a:solidFill>
              </a:rPr>
              <a:t>Quale hè Ghjesù ?</a:t>
            </a:r>
            <a:endParaRPr xmlns:a="http://schemas.openxmlformats.org/drawingml/2006/main" altLang="en-US" dirty="0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cstate="print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cstate="print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ko-KR" dirty="0" lang="co" sz="3600">
                <a:solidFill>
                  <a:srgbClr val="0070C0"/>
                </a:solidFill>
              </a:rPr>
              <a:t>Ghjesù hè..</a:t>
            </a:r>
            <a:endParaRPr xmlns:a="http://schemas.openxmlformats.org/drawingml/2006/main" altLang="en-US" dirty="0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646331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ko-KR" dirty="0" lang="co" sz="3600">
                <a:solidFill>
                  <a:schemeClr val="tx1">
                    <a:lumMod val="65000"/>
                    <a:lumOff val="35000"/>
                  </a:schemeClr>
                </a:solidFill>
              </a:rPr>
              <a:t>Ghjesù hè vinutu à a terra cum'è u nostru Salvatore.</a:t>
            </a:r>
            <a:endParaRPr xmlns:a="http://schemas.openxmlformats.org/drawingml/2006/main" altLang="en-US" dirty="0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7399110"/>
      </p:ext>
    </p:extLst>
  </p:cSld>
  <p:clrMapOvr>
    <a:masterClrMapping/>
  </p:clrMapOvr>
</p:sld>
</file>

<file path=ppt/slides/slide9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o" sz="4000">
                <a:solidFill>
                  <a:srgbClr val="ff0000"/>
                </a:solidFill>
              </a:rPr>
              <a:t>Parola d'oghje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8161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54600" y="3493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o" sz="3600">
                <a:solidFill>
                  <a:schemeClr val="tx1">
                    <a:lumMod val="65000"/>
                    <a:lumOff val="35000"/>
                  </a:schemeClr>
                </a:solidFill>
              </a:rPr>
              <a:t>Ghjesù rispose: "A vi dicu a verità, nimu pò entre in u regnu di Diu, s'ellu ùn hè natu d'acqua è di u Spìritu.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Ghjuvanni</a:t>
            </a:r>
            <a:r xmlns:a="http://schemas.openxmlformats.org/drawingml/2006/main">
              <a:rPr altLang="en-US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3:5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8" y="5788421"/>
            <a:ext cx="9053611" cy="9438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Ci era un omu chjamatu Nicodemu chì era maestru d'Israele.</a:t>
            </a:r>
            <a:r xmlns:a="http://schemas.openxmlformats.org/drawingml/2006/main">
              <a:rPr altLang="en-US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Ellu</a:t>
            </a:r>
            <a:r xmlns:a="http://schemas.openxmlformats.org/drawingml/2006/main">
              <a:rPr altLang="en-US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vinutu</a:t>
            </a:r>
            <a:r xmlns:a="http://schemas.openxmlformats.org/drawingml/2006/main">
              <a:rPr altLang="en-US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à</a:t>
            </a:r>
            <a:r xmlns:a="http://schemas.openxmlformats.org/drawingml/2006/main">
              <a:rPr altLang="en-US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Ghjesù</a:t>
            </a:r>
            <a:r xmlns:a="http://schemas.openxmlformats.org/drawingml/2006/main">
              <a:rPr altLang="en-US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à</a:t>
            </a:r>
            <a:r xmlns:a="http://schemas.openxmlformats.org/drawingml/2006/main">
              <a:rPr altLang="en-US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dumandà</a:t>
            </a:r>
            <a:r xmlns:a="http://schemas.openxmlformats.org/drawingml/2006/main">
              <a:rPr altLang="en-US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à</a:t>
            </a:r>
            <a:r xmlns:a="http://schemas.openxmlformats.org/drawingml/2006/main">
              <a:rPr altLang="en-US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notte.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r="64"/>
          <a:stretch>
            <a:fillRect/>
          </a:stretch>
        </p:blipFill>
        <p:spPr>
          <a:xfrm>
            <a:off x="1331640" y="188640"/>
            <a:ext cx="6480720" cy="53250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3528" y="5301208"/>
            <a:ext cx="9054634" cy="13739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"Cumu possu entre in u regnu di Diu?"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c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"Se ùn site micca natu di novu, ùn pudete micca entre in u regnu di Diu". Ghjesù rispose.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269929" y="0"/>
            <a:ext cx="6585768" cy="51571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512" y="5445224"/>
            <a:ext cx="9070726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Ùn hà micca capitu ch'ellu avia da nasce di novu. "Torneraghju in u ventre di a mo mamma è esce di novu?"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98451" y="3950"/>
            <a:ext cx="7344816" cy="54412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4" y="5537874"/>
            <a:ext cx="9107238" cy="12801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"U spiritu, micca u corpu, deve esse natu di novu. "L'omu pò esse natu novu cù l'acqua è u Spìritu Santu". Ghjesù rispose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54485" y="0"/>
            <a:ext cx="7200800" cy="55172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786100"/>
            <a:ext cx="905463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c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"Devi crede in mè è esse salvatu". Ghjesù disse à Nicodemu u sicretu di esse natu di novu.</a:t>
            </a:r>
            <a:r xmlns:a="http://schemas.openxmlformats.org/drawingml/2006/main">
              <a:rPr lang="c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51110" y="93932"/>
            <a:ext cx="7498962" cy="56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o" sz="4000">
                <a:solidFill>
                  <a:srgbClr val="ff0000"/>
                </a:solidFill>
              </a:rPr>
              <a:t>Oghje</a:t>
            </a:r>
            <a:r xmlns:a="http://schemas.openxmlformats.org/drawingml/2006/main">
              <a:rPr altLang="en-US" lang="co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co" sz="4000">
                <a:solidFill>
                  <a:srgbClr val="ff0000"/>
                </a:solidFill>
              </a:rPr>
              <a:t>Lezzione</a:t>
            </a:r>
            <a:r xmlns:a="http://schemas.openxmlformats.org/drawingml/2006/main">
              <a:rPr altLang="en-US" lang="co" sz="4000">
                <a:solidFill>
                  <a:srgbClr val="ff0000"/>
                </a:solidFill>
              </a:rPr>
              <a:t> 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908720"/>
            <a:ext cx="8208912" cy="44824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o" sz="3200">
                <a:solidFill>
                  <a:schemeClr val="tx1">
                    <a:lumMod val="65000"/>
                    <a:lumOff val="35000"/>
                  </a:schemeClr>
                </a:solidFill>
              </a:rPr>
              <a:t>Se crede in Ghjesù,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o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 to ànima nascerà di novu.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o" sz="3200">
                <a:solidFill>
                  <a:schemeClr val="tx1">
                    <a:lumMod val="65000"/>
                    <a:lumOff val="35000"/>
                  </a:schemeClr>
                </a:solidFill>
              </a:rPr>
              <a:t>Quelli chì crèdenu in Ghjesù sò nati di novu è diventerai</a:t>
            </a:r>
            <a:r xmlns:a="http://schemas.openxmlformats.org/drawingml/2006/main">
              <a:rPr altLang="en-US" lang="co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o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odià u peccatu è amà à Diu.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o" sz="3200">
                <a:solidFill>
                  <a:schemeClr val="tx1">
                    <a:lumMod val="65000"/>
                    <a:lumOff val="35000"/>
                  </a:schemeClr>
                </a:solidFill>
              </a:rPr>
              <a:t>Sei natu di novu ?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o" sz="3200">
                <a:solidFill>
                  <a:schemeClr val="tx1">
                    <a:lumMod val="65000"/>
                    <a:lumOff val="35000"/>
                  </a:schemeClr>
                </a:solidFill>
              </a:rPr>
              <a:t>Cridemu in Ghjesù è nascemu di novu. Dunque, avemu da ricurdà chì simu persone diverse da u mondu.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604502" y="188070"/>
            <a:ext cx="4053592" cy="5720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o" sz="3200"/>
              <a:t>Quale hè Ghjesù ?</a:t>
            </a:r>
            <a:r xmlns:a="http://schemas.openxmlformats.org/drawingml/2006/main">
              <a:rPr altLang="en-US" lang="co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12477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122554" y="8642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o" sz="3600">
                <a:solidFill>
                  <a:srgbClr val="0070c0"/>
                </a:solidFill>
              </a:rPr>
              <a:t>Ghjesù hè..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o" sz="3600">
                <a:solidFill>
                  <a:schemeClr val="tx1">
                    <a:lumMod val="65000"/>
                    <a:lumOff val="35000"/>
                  </a:schemeClr>
                </a:solidFill>
              </a:rPr>
              <a:t>Ghjesù</a:t>
            </a:r>
            <a:r xmlns:a="http://schemas.openxmlformats.org/drawingml/2006/main">
              <a:rPr altLang="en-US" lang="co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o" sz="3600">
                <a:solidFill>
                  <a:schemeClr val="tx1">
                    <a:lumMod val="65000"/>
                    <a:lumOff val="35000"/>
                  </a:schemeClr>
                </a:solidFill>
              </a:rPr>
              <a:t>hè quellu chì face quelli chì crede in ellu ghjustu è nascinu di novu.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o" sz="4000">
                <a:solidFill>
                  <a:srgbClr val="ff0000"/>
                </a:solidFill>
              </a:rPr>
              <a:t>Quiz d'oghje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25885" y="10997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9129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o" sz="3600">
                <a:solidFill>
                  <a:schemeClr val="tx1">
                    <a:lumMod val="65000"/>
                    <a:lumOff val="35000"/>
                  </a:schemeClr>
                </a:solidFill>
              </a:rPr>
              <a:t>Chì ci face nasce di novu ?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cù l'acqua è u Spìritu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cù l'oliu è u focu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cù lacrime è canzoni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cù preghiera è cultu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61004"/>
            <a:ext cx="8712968" cy="5136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co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altLang="ko-KR" lang="co" sz="2800">
                <a:solidFill>
                  <a:srgbClr val="ff0000"/>
                </a:solidFill>
              </a:rPr>
              <a:t>cù l'acqua è u Spìritu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9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co" sz="4000">
                <a:solidFill>
                  <a:srgbClr val="ff0000"/>
                </a:solidFill>
              </a:rPr>
              <a:t>Parola d'oghje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8161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54600" y="3493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co" sz="3600">
                <a:solidFill>
                  <a:schemeClr val="tx1">
                    <a:lumMod val="65000"/>
                    <a:lumOff val="35000"/>
                  </a:schemeClr>
                </a:solidFill>
              </a:rPr>
              <a:t>Ghjesù rispose: "A vi dicu a verità, nimu pò entre in u regnu di Diu, s'ellu ùn hè natu d'acqua è di u Spìritu.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Ghjuvanni</a:t>
            </a:r>
            <a:r xmlns:a="http://schemas.openxmlformats.org/drawingml/2006/main">
              <a:rPr altLang="en-US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c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3:5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1c3d62"/>
      </a:dk2>
      <a:lt2>
        <a:srgbClr val="e3dcc1"/>
      </a:lt2>
      <a:accent1>
        <a:srgbClr val="315f97"/>
      </a:accent1>
      <a:accent2>
        <a:srgbClr val="c75252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000ff"/>
      </a:hlink>
      <a:folHlink>
        <a:srgbClr val="800080"/>
      </a:folHlink>
    </a:clrScheme>
    <a:fontScheme name="한컴오피스">
      <a:majorFont>
        <a:latin typeface="함초롬돋움"/>
        <a:ea typeface="함초롬돋움"/>
        <a:cs typeface="Times New Roman"/>
      </a:majorFont>
      <a:minorFont>
        <a:latin typeface="함초롬돋움"/>
        <a:ea typeface="함초롬돋움"/>
        <a:cs typeface="Times New Roman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7541</ep:Words>
  <ep:PresentationFormat>화면 슬라이드 쇼(4:3)</ep:PresentationFormat>
  <ep:Paragraphs>799</ep:Paragraphs>
  <ep:Slides>297</ep:Slides>
  <ep:Notes>2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297</vt:i4>
      </vt:variant>
    </vt:vector>
  </ep:HeadingPairs>
  <ep:TitlesOfParts>
    <vt:vector size="298" baseType="lpstr">
      <vt:lpstr>Office 테마</vt:lpstr>
      <vt:lpstr>PowerPoint 프레젠테이션</vt:lpstr>
      <vt:lpstr>PowerPoint 프레젠테이션</vt:lpstr>
      <vt:lpstr>PowerPoint 프레젠테이션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  <vt:lpstr>슬라이드 38</vt:lpstr>
      <vt:lpstr>슬라이드 39</vt:lpstr>
      <vt:lpstr>슬라이드 40</vt:lpstr>
      <vt:lpstr>슬라이드 41</vt:lpstr>
      <vt:lpstr>슬라이드 42</vt:lpstr>
      <vt:lpstr>슬라이드 43</vt:lpstr>
      <vt:lpstr>슬라이드 44</vt:lpstr>
      <vt:lpstr>슬라이드 45</vt:lpstr>
      <vt:lpstr>슬라이드 46</vt:lpstr>
      <vt:lpstr>슬라이드 47</vt:lpstr>
      <vt:lpstr>슬라이드 48</vt:lpstr>
      <vt:lpstr>슬라이드 49</vt:lpstr>
      <vt:lpstr>슬라이드 50</vt:lpstr>
      <vt:lpstr>슬라이드 51</vt:lpstr>
      <vt:lpstr>슬라이드 52</vt:lpstr>
      <vt:lpstr>슬라이드 53</vt:lpstr>
      <vt:lpstr>슬라이드 54</vt:lpstr>
      <vt:lpstr>슬라이드 55</vt:lpstr>
      <vt:lpstr>슬라이드 56</vt:lpstr>
      <vt:lpstr>슬라이드 57</vt:lpstr>
      <vt:lpstr>슬라이드 58</vt:lpstr>
      <vt:lpstr>슬라이드 59</vt:lpstr>
      <vt:lpstr>슬라이드 60</vt:lpstr>
      <vt:lpstr>슬라이드 61</vt:lpstr>
      <vt:lpstr>슬라이드 62</vt:lpstr>
      <vt:lpstr>슬라이드 63</vt:lpstr>
      <vt:lpstr>슬라이드 64</vt:lpstr>
      <vt:lpstr>슬라이드 65</vt:lpstr>
      <vt:lpstr>슬라이드 66</vt:lpstr>
      <vt:lpstr>슬라이드 67</vt:lpstr>
      <vt:lpstr>슬라이드 68</vt:lpstr>
      <vt:lpstr>슬라이드 69</vt:lpstr>
      <vt:lpstr>슬라이드 70</vt:lpstr>
      <vt:lpstr>슬라이드 71</vt:lpstr>
      <vt:lpstr>슬라이드 72</vt:lpstr>
      <vt:lpstr>슬라이드 73</vt:lpstr>
      <vt:lpstr>슬라이드 74</vt:lpstr>
      <vt:lpstr>슬라이드 75</vt:lpstr>
      <vt:lpstr>슬라이드 76</vt:lpstr>
      <vt:lpstr>슬라이드 77</vt:lpstr>
      <vt:lpstr>슬라이드 78</vt:lpstr>
      <vt:lpstr>슬라이드 79</vt:lpstr>
      <vt:lpstr>슬라이드 80</vt:lpstr>
      <vt:lpstr>슬라이드 81</vt:lpstr>
      <vt:lpstr>슬라이드 82</vt:lpstr>
      <vt:lpstr>슬라이드 83</vt:lpstr>
      <vt:lpstr>슬라이드 84</vt:lpstr>
      <vt:lpstr>슬라이드 85</vt:lpstr>
      <vt:lpstr>슬라이드 86</vt:lpstr>
      <vt:lpstr>슬라이드 87</vt:lpstr>
      <vt:lpstr>슬라이드 88</vt:lpstr>
      <vt:lpstr>슬라이드 89</vt:lpstr>
      <vt:lpstr>슬라이드 90</vt:lpstr>
      <vt:lpstr>슬라이드 91</vt:lpstr>
      <vt:lpstr>슬라이드 92</vt:lpstr>
      <vt:lpstr>슬라이드 93</vt:lpstr>
      <vt:lpstr>슬라이드 94</vt:lpstr>
      <vt:lpstr>슬라이드 95</vt:lpstr>
      <vt:lpstr>슬라이드 96</vt:lpstr>
      <vt:lpstr>슬라이드 97</vt:lpstr>
      <vt:lpstr>슬라이드 98</vt:lpstr>
      <vt:lpstr>슬라이드 99</vt:lpstr>
      <vt:lpstr>슬라이드 100</vt:lpstr>
      <vt:lpstr>슬라이드 101</vt:lpstr>
      <vt:lpstr>슬라이드 102</vt:lpstr>
      <vt:lpstr>슬라이드 103</vt:lpstr>
      <vt:lpstr>슬라이드 104</vt:lpstr>
      <vt:lpstr>슬라이드 105</vt:lpstr>
      <vt:lpstr>슬라이드 106</vt:lpstr>
      <vt:lpstr>슬라이드 107</vt:lpstr>
      <vt:lpstr>슬라이드 108</vt:lpstr>
      <vt:lpstr>슬라이드 109</vt:lpstr>
      <vt:lpstr>슬라이드 110</vt:lpstr>
      <vt:lpstr>슬라이드 111</vt:lpstr>
      <vt:lpstr>슬라이드 112</vt:lpstr>
      <vt:lpstr>슬라이드 113</vt:lpstr>
      <vt:lpstr>슬라이드 114</vt:lpstr>
      <vt:lpstr>슬라이드 115</vt:lpstr>
      <vt:lpstr>슬라이드 116</vt:lpstr>
      <vt:lpstr>슬라이드 117</vt:lpstr>
      <vt:lpstr>슬라이드 118</vt:lpstr>
      <vt:lpstr>슬라이드 119</vt:lpstr>
      <vt:lpstr>슬라이드 120</vt:lpstr>
      <vt:lpstr>슬라이드 121</vt:lpstr>
      <vt:lpstr>슬라이드 122</vt:lpstr>
      <vt:lpstr>슬라이드 123</vt:lpstr>
      <vt:lpstr>슬라이드 124</vt:lpstr>
      <vt:lpstr>슬라이드 125</vt:lpstr>
      <vt:lpstr>슬라이드 126</vt:lpstr>
      <vt:lpstr>슬라이드 127</vt:lpstr>
      <vt:lpstr>슬라이드 128</vt:lpstr>
      <vt:lpstr>슬라이드 129</vt:lpstr>
      <vt:lpstr>슬라이드 130</vt:lpstr>
      <vt:lpstr>슬라이드 131</vt:lpstr>
      <vt:lpstr>슬라이드 132</vt:lpstr>
      <vt:lpstr>슬라이드 133</vt:lpstr>
      <vt:lpstr>슬라이드 134</vt:lpstr>
      <vt:lpstr>슬라이드 135</vt:lpstr>
      <vt:lpstr>슬라이드 136</vt:lpstr>
      <vt:lpstr>슬라이드 137</vt:lpstr>
      <vt:lpstr>슬라이드 138</vt:lpstr>
      <vt:lpstr>슬라이드 139</vt:lpstr>
      <vt:lpstr>슬라이드 140</vt:lpstr>
      <vt:lpstr>슬라이드 141</vt:lpstr>
      <vt:lpstr>슬라이드 142</vt:lpstr>
      <vt:lpstr>슬라이드 143</vt:lpstr>
      <vt:lpstr>슬라이드 144</vt:lpstr>
      <vt:lpstr>슬라이드 145</vt:lpstr>
      <vt:lpstr>슬라이드 146</vt:lpstr>
      <vt:lpstr>슬라이드 147</vt:lpstr>
      <vt:lpstr>슬라이드 148</vt:lpstr>
      <vt:lpstr>슬라이드 149</vt:lpstr>
      <vt:lpstr>슬라이드 150</vt:lpstr>
      <vt:lpstr>슬라이드 151</vt:lpstr>
      <vt:lpstr>슬라이드 152</vt:lpstr>
      <vt:lpstr>슬라이드 153</vt:lpstr>
      <vt:lpstr>슬라이드 154</vt:lpstr>
      <vt:lpstr>슬라이드 155</vt:lpstr>
      <vt:lpstr>슬라이드 156</vt:lpstr>
      <vt:lpstr>슬라이드 157</vt:lpstr>
      <vt:lpstr>슬라이드 158</vt:lpstr>
      <vt:lpstr>슬라이드 159</vt:lpstr>
      <vt:lpstr>슬라이드 160</vt:lpstr>
      <vt:lpstr>슬라이드 161</vt:lpstr>
      <vt:lpstr>슬라이드 162</vt:lpstr>
      <vt:lpstr>슬라이드 163</vt:lpstr>
      <vt:lpstr>슬라이드 164</vt:lpstr>
      <vt:lpstr>슬라이드 165</vt:lpstr>
      <vt:lpstr>슬라이드 166</vt:lpstr>
      <vt:lpstr>슬라이드 167</vt:lpstr>
      <vt:lpstr>슬라이드 168</vt:lpstr>
      <vt:lpstr>슬라이드 169</vt:lpstr>
      <vt:lpstr>슬라이드 170</vt:lpstr>
      <vt:lpstr>슬라이드 171</vt:lpstr>
      <vt:lpstr>슬라이드 172</vt:lpstr>
      <vt:lpstr>슬라이드 173</vt:lpstr>
      <vt:lpstr>슬라이드 174</vt:lpstr>
      <vt:lpstr>슬라이드 175</vt:lpstr>
      <vt:lpstr>슬라이드 176</vt:lpstr>
      <vt:lpstr>슬라이드 177</vt:lpstr>
      <vt:lpstr>슬라이드 178</vt:lpstr>
      <vt:lpstr>슬라이드 179</vt:lpstr>
      <vt:lpstr>슬라이드 180</vt:lpstr>
      <vt:lpstr>슬라이드 181</vt:lpstr>
      <vt:lpstr>슬라이드 182</vt:lpstr>
      <vt:lpstr>슬라이드 183</vt:lpstr>
      <vt:lpstr>슬라이드 184</vt:lpstr>
      <vt:lpstr>슬라이드 185</vt:lpstr>
      <vt:lpstr>슬라이드 186</vt:lpstr>
      <vt:lpstr>슬라이드 187</vt:lpstr>
      <vt:lpstr>슬라이드 188</vt:lpstr>
      <vt:lpstr>슬라이드 189</vt:lpstr>
      <vt:lpstr>슬라이드 190</vt:lpstr>
      <vt:lpstr>슬라이드 191</vt:lpstr>
      <vt:lpstr>슬라이드 192</vt:lpstr>
      <vt:lpstr>슬라이드 193</vt:lpstr>
      <vt:lpstr>슬라이드 194</vt:lpstr>
      <vt:lpstr>슬라이드 195</vt:lpstr>
      <vt:lpstr>슬라이드 196</vt:lpstr>
      <vt:lpstr>슬라이드 197</vt:lpstr>
      <vt:lpstr>슬라이드 198</vt:lpstr>
      <vt:lpstr>슬라이드 199</vt:lpstr>
      <vt:lpstr>슬라이드 200</vt:lpstr>
      <vt:lpstr>슬라이드 201</vt:lpstr>
      <vt:lpstr>슬라이드 202</vt:lpstr>
      <vt:lpstr>슬라이드 203</vt:lpstr>
      <vt:lpstr>슬라이드 204</vt:lpstr>
      <vt:lpstr>슬라이드 205</vt:lpstr>
      <vt:lpstr>슬라이드 206</vt:lpstr>
      <vt:lpstr>슬라이드 207</vt:lpstr>
      <vt:lpstr>슬라이드 208</vt:lpstr>
      <vt:lpstr>슬라이드 209</vt:lpstr>
      <vt:lpstr>슬라이드 210</vt:lpstr>
      <vt:lpstr>슬라이드 211</vt:lpstr>
      <vt:lpstr>슬라이드 212</vt:lpstr>
      <vt:lpstr>슬라이드 213</vt:lpstr>
      <vt:lpstr>슬라이드 214</vt:lpstr>
      <vt:lpstr>슬라이드 215</vt:lpstr>
      <vt:lpstr>슬라이드 216</vt:lpstr>
      <vt:lpstr>슬라이드 217</vt:lpstr>
      <vt:lpstr>슬라이드 218</vt:lpstr>
      <vt:lpstr>슬라이드 219</vt:lpstr>
      <vt:lpstr>슬라이드 220</vt:lpstr>
      <vt:lpstr>슬라이드 221</vt:lpstr>
      <vt:lpstr>슬라이드 222</vt:lpstr>
      <vt:lpstr>슬라이드 223</vt:lpstr>
      <vt:lpstr>슬라이드 224</vt:lpstr>
      <vt:lpstr>슬라이드 225</vt:lpstr>
      <vt:lpstr>슬라이드 226</vt:lpstr>
      <vt:lpstr>슬라이드 227</vt:lpstr>
      <vt:lpstr>슬라이드 228</vt:lpstr>
      <vt:lpstr>슬라이드 229</vt:lpstr>
      <vt:lpstr>슬라이드 230</vt:lpstr>
      <vt:lpstr>슬라이드 231</vt:lpstr>
      <vt:lpstr>슬라이드 232</vt:lpstr>
      <vt:lpstr>슬라이드 233</vt:lpstr>
      <vt:lpstr>슬라이드 234</vt:lpstr>
      <vt:lpstr>슬라이드 235</vt:lpstr>
      <vt:lpstr>슬라이드 236</vt:lpstr>
      <vt:lpstr>슬라이드 237</vt:lpstr>
      <vt:lpstr>슬라이드 238</vt:lpstr>
      <vt:lpstr>슬라이드 239</vt:lpstr>
      <vt:lpstr>슬라이드 240</vt:lpstr>
      <vt:lpstr>슬라이드 241</vt:lpstr>
      <vt:lpstr>슬라이드 242</vt:lpstr>
      <vt:lpstr>슬라이드 243</vt:lpstr>
      <vt:lpstr>슬라이드 244</vt:lpstr>
      <vt:lpstr>슬라이드 245</vt:lpstr>
      <vt:lpstr>슬라이드 246</vt:lpstr>
      <vt:lpstr>슬라이드 247</vt:lpstr>
      <vt:lpstr>슬라이드 248</vt:lpstr>
      <vt:lpstr>슬라이드 249</vt:lpstr>
      <vt:lpstr>슬라이드 250</vt:lpstr>
      <vt:lpstr>슬라이드 251</vt:lpstr>
      <vt:lpstr>슬라이드 252</vt:lpstr>
      <vt:lpstr>슬라이드 253</vt:lpstr>
      <vt:lpstr>슬라이드 254</vt:lpstr>
      <vt:lpstr>슬라이드 255</vt:lpstr>
      <vt:lpstr>슬라이드 256</vt:lpstr>
      <vt:lpstr>슬라이드 257</vt:lpstr>
      <vt:lpstr>슬라이드 258</vt:lpstr>
      <vt:lpstr>슬라이드 259</vt:lpstr>
      <vt:lpstr>슬라이드 260</vt:lpstr>
      <vt:lpstr>슬라이드 261</vt:lpstr>
      <vt:lpstr>슬라이드 262</vt:lpstr>
      <vt:lpstr>슬라이드 263</vt:lpstr>
      <vt:lpstr>슬라이드 264</vt:lpstr>
      <vt:lpstr>슬라이드 265</vt:lpstr>
      <vt:lpstr>슬라이드 266</vt:lpstr>
      <vt:lpstr>슬라이드 267</vt:lpstr>
      <vt:lpstr>슬라이드 268</vt:lpstr>
      <vt:lpstr>슬라이드 269</vt:lpstr>
      <vt:lpstr>슬라이드 270</vt:lpstr>
      <vt:lpstr>슬라이드 271</vt:lpstr>
      <vt:lpstr>슬라이드 272</vt:lpstr>
      <vt:lpstr>슬라이드 273</vt:lpstr>
      <vt:lpstr>슬라이드 274</vt:lpstr>
      <vt:lpstr>슬라이드 275</vt:lpstr>
      <vt:lpstr>슬라이드 276</vt:lpstr>
      <vt:lpstr>슬라이드 277</vt:lpstr>
      <vt:lpstr>슬라이드 278</vt:lpstr>
      <vt:lpstr>슬라이드 279</vt:lpstr>
      <vt:lpstr>슬라이드 280</vt:lpstr>
      <vt:lpstr>슬라이드 281</vt:lpstr>
      <vt:lpstr>슬라이드 282</vt:lpstr>
      <vt:lpstr>슬라이드 283</vt:lpstr>
      <vt:lpstr>슬라이드 284</vt:lpstr>
      <vt:lpstr>슬라이드 285</vt:lpstr>
      <vt:lpstr>슬라이드 286</vt:lpstr>
      <vt:lpstr>슬라이드 287</vt:lpstr>
      <vt:lpstr>슬라이드 288</vt:lpstr>
      <vt:lpstr>슬라이드 289</vt:lpstr>
      <vt:lpstr>슬라이드 290</vt:lpstr>
      <vt:lpstr>슬라이드 291</vt:lpstr>
      <vt:lpstr>슬라이드 292</vt:lpstr>
      <vt:lpstr>슬라이드 293</vt:lpstr>
      <vt:lpstr>슬라이드 294</vt:lpstr>
      <vt:lpstr>슬라이드 295</vt:lpstr>
      <vt:lpstr>슬라이드 296</vt:lpstr>
      <vt:lpstr>슬라이드 297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2014-11-24T05:13:47.000</dcterms:created>
  <dc:creator>leo</dc:creator>
  <cp:lastModifiedBy>LG</cp:lastModifiedBy>
  <dcterms:modified xsi:type="dcterms:W3CDTF">2023-10-28T06:01:14.598</dcterms:modified>
  <cp:revision>84</cp:revision>
  <dc:title>PowerPoint 프레젠테이션</dc:title>
  <cp:version>1000.0000.01</cp:version>
</cp:coreProperties>
</file>